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at you know God—or, I should say, now that God knows you—how is it that you want to turn back to those weak and pitiful ruling spirits? Why do you want to become their slaves all over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pay special attention to certain days, months, season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worried about you! Can it be that all my work for you has been for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g you, my friends, be like me. After all, I am like you. You have not done me any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remember why I preached the gospel to you the first time; it was because I was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though my physical condition was a great trial to you, you did not despise or reject me. Instead, you received me as you would an angel from heaven; you received me as you would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ere so happy! What has happened? I myself can say that you would have taken out your own eyes, if you could,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e I now become your enemy by telling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other people show a deep interest in you, but their intentions are not good. All they want is to separate you from me, so that you will have the same interest in them as they have i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it is good to have such a deep interest if the purpose is good—this is true always, and not merely when I am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ow to continue—the son who will receive his father's property is treated just like a slave while he is young, even though he really owns everyt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children! Once again, just like a mother in childbirth, I feel the same kind of pain for you until Christ's nature is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 wish I were with you now, so that I could take a different attitude toward you. I am so worried about you!The Example of Hagar and Sa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me ask those of you who want to be subject to the Law: do you not hear what the Law s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says that Abraham had two sons, one by a slave woman, the other by a free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son by the slave woman was born in the usual way, but his son by the free woman was born as a result of God's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can be understood as a figure: the two women represent two covenants. The one whose children are born in slavery is Hagar, and she represents the covenant made at Mount Sin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gar, who stands for Mount Sinai in Arabia, is a figure of the present city of Jerusalem, in slavery with all it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heavenly Jerusalem is free, and she is our m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cripture says,“Be happy, you childless woman!Shout and cry with joy, you who never felt the pains of childbirth!For the woman who was deserted will have more childrenthan the woman whose husband never left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my friends, are God's children as a result of his promise, just as Isaac w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he is young, there are men who take care of him and manage his affairs until the time set by his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the son who was born in the usual way persecuted the one who was born because of God's Spirit; and it is the same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at does the scripture say? It says, “Send the slave woman and her son away; for the son of the slave woman will not have a part of the father's property along with the son of the free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n, my friends, we are not the children of a slave woman but of a free wo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me way, we too were slaves of the ruling spirits of the universe before we reached spiritual matu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right time finally came, God sent his own Son. He came as the son of a human mother and lived under the Jewish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ose who were under the Law, so that we might become God'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how that you are his children, God sent the Spirit of his Son into our hearts, the Spirit who cries out, “Father, my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you are no longer a slave but a child. And since you are his child, God will give you all that he has for his children.Paul's Concern for the Gala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past you did not know God, and so you were slaves of beings who are not god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2026-06-05T21:13:55Z</dcterms:created>
  <dcterms:modified xsi:type="dcterms:W3CDTF">2026-06-05T21:13:55Z</dcterms:modified>
  <dc:title>Bible.com.au: Galatians 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