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6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have said it before, and now I say it again: if anyone preaches to you a gospel that is different from the one you accepted, may he be condemned to he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es this sound as if I am trying to win human approval? No indeed! What I want is God's approval! Am I trying to be popular with people? If I were still trying to do so, I would not be a servant of Christ.How Paul Became an Apost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me tell you, my friends, that the gospel I preach is not of human orig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did not receive it from any human being, nor did anyone teach it to me. It was Jesus Christ himself who revealed it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have been told how I used to live when I was devoted to the Jewish religion, how I persecuted without mercy the church of God and did my best to destroy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as ahead of most other Jews of my age in my practice of the Jewish religion, and was much more devoted to the traditions of our ancesto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God in his grace chose me even before I was born, and called me to serve him. And when he decid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reveal his Son to me, so that I might preach the Good News about him to the Gentiles, I did not go to anyone for advi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r did I go to Jerusalem to see those who were apostles before me. Instead, I went at once to Arabia, and then I returned to Damasc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was three years later that I went to Jerusalem to obtain information from Peter, and I stayed with him for two week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aul, whose call to be an apostle did not come from human beings or by human means, but from Jesus Christ and God the Father, who raised him from de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did not see any other apostle except James, the Lord's br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at I write is true. God knows that I am not l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ward I went to places in Syria and Cilic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t that time the members of the churches in Judea did not know me personal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knew only what others were saying: “The man who used to persecute us is now preaching the faith that he once tried to destro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o they praised God because of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the believers who are here join me in sending greetings to the churches of Galat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y God our Father and the Lord Jesus Christ give you grace and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order to set us free from this present evil age, Christ gave himself for our sins, in obedience to the will of our God and Fa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God be the glory forever and ever! Amen.The One Gosp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surprised at you! In no time at all you are deserting the one who called you by the grace of Christ, and are accepting another gosp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tually, there is no “other gospel,” but I say this because there are some people who are upsetting you and trying to change the gospel of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even if we or an angel from heaven should preach to you a gospel that is different from the one we preached to you, may he be condemned to hell!]]></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2026-05-20T07:48:58Z</dcterms:created>
  <dcterms:modified xsi:type="dcterms:W3CDTF">2026-05-20T07:48:58Z</dcterms:modified>
  <dc:title>Bible.com.au: Galatians 1:1-24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