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addition there were 220 Temple workers whose ancestors had been designated by King David and his officials to assist the Levites. They were all listed by name.Ezra Leads the People in Fasting and Pray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by the Ahava Canal I gave orders for us all to fast and humble ourselves before our God and to ask him to lead us on our journey and protect us and our children and all our posses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ould have been ashamed to ask the emperor for a troop of cavalry to guard us from any enemies during our journey, because I had told him that our God blesses everyone who trusts him, but that he is displeased with and punishes anyone who turns away from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prayed for God to protect us, and he answered our prayers.The Gifts for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among the leading priests I chose Sherebiah, Hashabiah, and ten o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I weighed out the silver, the gold, and the utensils which the emperor, his advisers and officials, and the people of Israel had given to be used in the Temple, and I gave it to the prie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This is what I gave them:silver - 25 tons100 silver utensils - 150 poundsgold - 7,500 pounds20 gold bowls - 270 ounces2 fine bronze bowls, equal in value to gold bow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id to them, “You are sacred to the Lord, the God of your ancestors, and so are all the silver and gold utensils brought to him as freewill offe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uard them carefully until you reach the Temple. There in the priests' rooms weigh them and turn them over to the leaders of the priests and of the Levites, and to the leaders of the people of Israel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riests and the Levites took charge of the silver, the gold, and the utensils, to take them to the Temple in Jerusalem.The Return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Who Returned from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was on the twelfth day of the first month that we left the Ahava Canal to go to Jerusalem. Our God was with us and protected us from enemy attacks and from ambush as we trave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we reached Jerusalem, we rested thre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on the fourth day we went to the Temple, weighed the silver, the gold, and the utensils, and turned them over to Meremoth the priest, son of Uriah. With him were Eleazar son of Phinehas and two Levites, Jozabad son of Jeshua and Noadiah son of Binnu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was counted and weighed, and a complete record was made at the same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ose who had returned from exile then brought offerings to be burned as sacrifices to the God of Israel. They offered 12 bulls for all Israel, 96 rams, and 77 lambs; they also offered 12 goats to purify themselves from sin. All these animals were burned as sacrifices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took the document the emperor had given them and gave it to the governors and officials of West-of-Euphrates Province, who then gave their support to the people and the Temple worshi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ist of the heads of the clans who had been in exile in Babylonia and who returned with Ezra to Jerusalem when Artaxerxes was emper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4 ]]></a:t>
            </a:r>
            <a:r>
              <a:rPr lang="en-US" b="1" sz="3000" spc="0" u="none">
                <a:solidFill>
                  <a:srgbClr val="000000">
                    <a:alpha val="100.00%"/>
                  </a:srgbClr>
                </a:solidFill>
                <a:latin typeface="Calibri"/>
              </a:rPr>
              <a:t><![CDATA[Gershom, of the clan of PhinehasDaniel, of the clan of IthamarHattush son of Shecaniah, of the clan of DavidZechariah, of the clan of Parosh, with 150 men of his clan (there were records of their family lines)Eliehoenai son of Zerahiah, of the clan of Pahath Moab, with 200 menShecaniah son of Jahaziel, of the clan of Zattu, with 300 menEbed son of Jonathan, of the clan of Adin, with 50 menJeshaiah son of Athaliah, of the clan of Elam, with 70 menZebadiah son of Michael, of the clan of Shephatiah, with 80 menObadiah son of Jehiel, of the clan of Joab, with 218 menShelomith son of Josiphiah, of the clan of Bani, with 160 menZechariah son of Bebai, of the clan of Bebai, with 28 menJohanan son of Hakkatan, of the clan of Azgad, with 110 menEliphelet, Jeuel, and Shemaiah, of the clan of Adonikam, with 60 men (they returned at a later date)Uthai and Zaccur, of the clan of Bigvai, with 70 menEzra Finds Levites for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sembled the entire group by the canal that runs to the town of Ahava, and we camped there three days. I found that there were priests in the group, but no Le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ent for nine of the leaders: Eliezer, Ariel, Shemaiah, Elnathan, Jarib, Elnathan, Nathan, Zechariah, and Meshullam, and for two teachers, Joiarib and Elnath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ent them to Iddo, head of the community at Casiphia, to ask him and his associates, the Temple workers, to send us people to serve God in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rough God's grace they sent us Sherebiah, an able man, a Levite from the clan of Mahli; and eighteen of his sons and brothers came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lso sent Hashabiah and Jeshaiah of the clan of Merari, with twenty of their relative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2026-05-24T14:36:09Z</dcterms:created>
  <dcterms:modified xsi:type="dcterms:W3CDTF">2026-05-24T14:36:09Z</dcterms:modified>
  <dc:title>Bible.com.au: Ezra 8:1-36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