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70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4: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so Rehum, the governor, and Shimshai, the secretary of the province, wrote the following letter to Emperor Artaxerxes about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rom Rehum, the governor, from Shimshai, secretary of the province, from their associates, the judges, and from all the other officials, who are originally from Erech, Babylon, and Susa in the land of Ela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gether with the other peoples whom the great and powerful Ashurbanipal moved from their homes and settled in the city of Samaria and elsewhere in West-of-Euphrates Provi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the text of the letter:“To Emperor Artaxerxes from his servants who live in West-of-Euphra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 want Your Majesty to know that the Jews who came here from your other territories have settled in Jerusalem and are rebuilding that evil and rebellious city. They have begun to rebuild the walls and will soon finish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r Majesty, if this city is rebuilt and its walls are completed, the people will stop paying taxes, and your royal revenues will decrea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because we are under obligation to Your Majesty, we do not want to see this happen, and so we sugge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t you order a search to be made in the records your ancestors kept. If you do, you will discover that this city has always been rebellious and that from ancient times it has given trouble to kings and to rulers of provinces. Its people have always been hard to govern. This is why the city was destroy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e therefore are convinced that if this city is rebuilt and its walls are completed, Your Majesty will no longer be able to control West-of-Euphrates Provin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emperor sent this answer:“To Rehum, the governor, to Shimshai, secretary of the province, and to their associates who live in Samaria and in the rest of West-of-Euphrates, greeting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pposition to the Rebuilding of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etter which you sent has been translated and read to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gave orders for an investigation to be made, and it has indeed been found that from ancient times Jerusalem has revolted against royal authority and that it has been full of rebels and troublemak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owerful kings have reigned there and have ruled over the entire province of West-of-Euphrates, collecting taxes and revenu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fore you are to issue orders that those men are to stop rebuilding the city until I give further command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 this at once, so that no more harm may be done to my interes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soon as this letter from Emperor Artaxerxes was read to Rehum, Shimshai, and their associates, they hurried to Jerusalem and forced the Jews to stop rebuilding the city.Work on the Temple Begins Aga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ork on the Temple had been stopped and had remained at a standstill until the second year of the reign of Emperor Darius of Persi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enemies of the people of Judah and Benjamin heard that those who had returned from exile were rebuilding the Temple of the Lord, the God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y went to see Zerubbabel and the heads of the clans and said, “Let us join you in building the Temple. We worship the same God you worship, and we have been offering sacrifices to him ever since Emperor Esarhaddon of Assyria sent us here to li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Zerubbabel, Joshua, and the heads of the clans told them, “We don't need your help to build a temple for the Lord our God. We will build it ourselves, just as Emperor Cyrus of Persia commanded 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people who had been living in the land tried to discourage and frighten the Jews and keep them from build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also bribed Persian government officials to work against them. They kept on doing this throughout the reign of Emperor Cyrus and into the reign of Emperor Darius.Opposition to the Rebuilding of Jerusal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t the beginning of the reign of Emperor Xerxes, the enemies of the people living in Judah and Jerusalem brought written charges against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gain in the reign of Emperor Artaxerxes of Persia, Bishlam, Mithredath, Tabeel, and their associates wrote a letter to the emperor. The letter was written in Aramaic and was to be translated when read.]]></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2026-06-09T21:33:34Z</dcterms:created>
  <dcterms:modified xsi:type="dcterms:W3CDTF">2026-06-09T21:33:34Z</dcterms:modified>
  <dc:title>Bible.com.au: Ezra 4:1-24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