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011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10: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Plan for Ending Mixed Marriag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Ezra was bowing in prayer in front of the Temple, weeping and confessing these sins, a large group of Israelites—men, women, and children—gathered around him, weeping bitterl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hecaniah son of Jehiel, of the clan of Elam, said to Ezra, “We have broken faith with God by marrying foreign women, but even so there is still hope for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we must make a solemn promise to our God that we will send these women and their children away. We will do what you and the others who honor God's commands advise us to do. We will do what God's Law deman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is your responsibility to act. We are behind you, so go ahead and get it d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Ezra began by making the leaders of the priests, of the Levites, and of the rest of the people take an oath that they would do what Shecaniah had propos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went from in front of the Temple into the living quarters of Jehohanan son of Eliashib, and spent the night there grieving over the unfaithfulness of the exiles. He did not eat or drink anyt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message was sent throughout Jerusalem and Judah that all those who had returned from exile were to meet in Jerusal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y order of the leaders of the people. If any failed to come within three days, all their property would be confiscated, and they would lose their right to be members of the commun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thin the three days, on the twentieth day of the ninth month, all the men living in the territory of Judah and Benjamin came to Jerusalem and assembled in the Temple square. It was raining hard, and because of the weather and the importance of the meeting everyone was trembl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zra the priest stood up and spoke to them. He said, “You have been faithless and have brought guilt on Israel by marrying foreign wo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n, confess your sins to the Lord, the God of your ancestors, and do what pleases him. Separate yourselves from the foreigners living in our land and get rid of your foreign wiv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shouted in answer, “We will do whatever you s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y added, “The crowd is too big, and it's raining hard. We can't stand here in the open like this. This isn't something that can be done in one or two days, because so many of us are involved in this s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et our officials stay in Jerusalem and take charge of the matter. Then let anyone who has a foreign wife come at a set time, together with the leaders and the judges of his city. In this way God's anger over this situation will be turned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 one was opposed to the plan except Jonathan son of Asahel and Jahzeiah son of Tikvah, who had the support of Meshullam and of Shabbethai, a Levi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returned exiles accepted the plan, so Ezra the priest appointed men from among the heads of the clans and recorded their names. On the first day of the tenth month they began their investig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ithin the next three months they investigated all the cases of men with foreign wives.The Men Who Had Foreign Wi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the list of the men who had foreign wives:Priests, listed by clans:Clan of Joshua and his brothers, sons of Jehozadak: Maaseiah, Eliezer, Jarib, and Gedal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promised to divorce their wives, and they offered a ram as a sacrifice for their si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lan of Immer: Hanani and Zebad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Clan of Harim: Maaseiah, Elijah, Shemaiah, Jehiel, and Uzzi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lan of Pashhur: Elioenai, Maaseiah, Ishmael, Nethanel, Jozabad, and Elasa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evites:Jozabad, Shimei, Kelaiah (also called Kelita), Pethahiah, Judah, and Eliez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sicians:EliashibTemple guards:Shallum, Telem, and Ur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thers:Clan of Parosh: Ramiah, Izziah, Malchijah, Mijamin, Eleazar, Malchijah, and Bena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lan of Elam: Mattaniah, Zechariah, Jehiel, Abdi, Jeremoth, and Elij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Clan of Zattu: Elioenai, Eliashib, Mattaniah, Jeremoth, Zabad, and Aziz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lan of Bebai: Jehohanan, Hananiah, Zabbai, and Athl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lan of Bani: Meshullam, Malluch, Adaiah, Jashub, Sheal, and Jerem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lan of Pahath Moab: Adna, Chelal, Benaiah, Maaseiah, Mattaniah, Bezalel, Binnui, and Manasse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32 ]]></a:t>
            </a:r>
            <a:r>
              <a:rPr lang="en-US" b="1" sz="3000" spc="0" u="none">
                <a:solidFill>
                  <a:srgbClr val="000000">
                    <a:alpha val="100.00%"/>
                  </a:srgbClr>
                </a:solidFill>
                <a:latin typeface="Calibri"/>
              </a:rPr>
              <a:t><![CDATA[Clan of Harim: Eliezer, Isshijah, Malchijah, Shemaiah, Shimeon, Benjamin, Malluch, and Shemari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Clan of Hashum: Mattenai, Mattattah, Zabad, Eliphelet, Jeremai, Manasseh, and Shime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37 ]]></a:t>
            </a:r>
            <a:r>
              <a:rPr lang="en-US" b="1" sz="3000" spc="0" u="none">
                <a:solidFill>
                  <a:srgbClr val="000000">
                    <a:alpha val="100.00%"/>
                  </a:srgbClr>
                </a:solidFill>
                <a:latin typeface="Calibri"/>
              </a:rPr>
              <a:t><![CDATA[Clan of Bani: Maadai, Amram, Uel, Benaiah, Bedeiah, Cheluhi, Vaniah, Meremoth, Eliashib, Mattaniah, Mattenai, and Jaas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42 ]]></a:t>
            </a:r>
            <a:r>
              <a:rPr lang="en-US" b="1" sz="3000" spc="0" u="none">
                <a:solidFill>
                  <a:srgbClr val="000000">
                    <a:alpha val="100.00%"/>
                  </a:srgbClr>
                </a:solidFill>
                <a:latin typeface="Calibri"/>
              </a:rPr>
              <a:t><![CDATA[Clan of Binnui: Shimei, Shelemiah, Nathan, Adaiah, Machnadebai, Shashai, Sharai, Azarel, Shelemiah, Shemariah, Shallum, Amariah, and Josep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Clan of Nebo: Jeiel, Mattithiah, Zabad, Zebina, Jaddai, Joel, and Benai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l these men had foreign wives. They divorced them and sent them and their children aw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0">
  <a:themeElements>
    <a:clrScheme name="Theme9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2026-10-21T12:15:21Z</dcterms:created>
  <dcterms:modified xsi:type="dcterms:W3CDTF">2026-10-21T12:15:21Z</dcterms:modified>
  <dc:title>Bible.com.au: Ezra 10:1-44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