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order of the leaders of the people. If any failed to come within three days, all their property would be confiscated, and they would lose their right to be members of the commu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in the three days, on the twentieth day of the ninth month, all the men living in the territory of Judah and Benjamin came to Jerusalem and assembled in the Temple square. It was raining hard, and because of the weather and the importance of the meeting everyone was tremb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zra the priest stood up and spoke to them. He said, “You have been faithless and have brought guilt on Israel by marrying foreign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confess your sins to the Lord, the God of your ancestors, and do what pleases him. Separate yourselves from the foreigners living in our land and get rid of your foreign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shouted in answer, “We will do whatever you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y added, “The crowd is too big, and it's raining hard. We can't stand here in the open like this. This isn't something that can be done in one or two days, because so many of us are involved in this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our officials stay in Jerusalem and take charge of the matter. Then let anyone who has a foreign wife come at a set time, together with the leaders and the judges of his city. In this way God's anger over this situation will be turned aw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was opposed to the plan except Jonathan son of Asahel and Jahzeiah son of Tikvah, who had the support of Meshullam and of Shabbethai, a Lev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returned exiles accepted the plan, so Ezra the priest appointed men from among the heads of the clans and recorded their names. On the first day of the tenth month they began their investig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ithin the next three months they investigated all the cases of men with foreign wives.The Men Who Had Foreign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n for Ending Mixed Marriag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the list of the men who had foreign wives:Priests, listed by clans:Clan of Joshua and his brothers, sons of Jehozadak: Maaseiah, Eliezer, Jarib, and Gedal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d to divorce their wives, and they offered a ram as a sacrifice for their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lan of Immer: Hanani and Zebad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lan of Harim: Maaseiah, Elijah, Shemaiah, Jehiel, and Uz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lan of Pashhur: Elioenai, Maaseiah, Ishmael, Nethanel, Jozabad, and Elas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vites:Jozabad, Shimei, Kelaiah (also called Kelita), Pethahiah, Judah, and Eli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sicians:EliashibTemple guards:Shallum, Telem, and U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thers:Clan of Parosh: Ramiah, Izziah, Malchijah, Mijamin, Eleazar, Malchijah, and Ben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n of Elam: Mattaniah, Zechariah, Jehiel, Abdi, Jeremoth, and Elij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lan of Zattu: Elioenai, Eliashib, Mattaniah, Jeremoth, Zabad, and Azi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was bowing in prayer in front of the Temple, weeping and confessing these sins, a large group of Israelites—men, women, and children—gathered around him, weeping bitter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lan of Bebai: Jehohanan, Hananiah, Zabbai, and At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lan of Bani: Meshullam, Malluch, Adaiah, Jashub, Sheal, and J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lan of Pahath Moab: Adna, Chelal, Benaiah, Maaseiah, Mattaniah, Bezalel, Binnui, and Manass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Clan of Harim: Eliezer, Isshijah, Malchijah, Shemaiah, Shimeon, Benjamin, Malluch, and Shemar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Clan of Hashum: Mattenai, Mattattah, Zabad, Eliphelet, Jeremai, Manasseh, and Shi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7 ]]></a:t>
            </a:r>
            <a:r>
              <a:rPr lang="en-US" b="1" sz="3000" spc="0" u="none">
                <a:solidFill>
                  <a:srgbClr val="000000">
                    <a:alpha val="100.00%"/>
                  </a:srgbClr>
                </a:solidFill>
                <a:latin typeface="Calibri"/>
              </a:rPr>
              <a:t><![CDATA[Clan of Bani: Maadai, Amram, Uel, Benaiah, Bedeiah, Cheluhi, Vaniah, Meremoth, Eliashib, Mattaniah, Mattenai, and Jaas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2 ]]></a:t>
            </a:r>
            <a:r>
              <a:rPr lang="en-US" b="1" sz="3000" spc="0" u="none">
                <a:solidFill>
                  <a:srgbClr val="000000">
                    <a:alpha val="100.00%"/>
                  </a:srgbClr>
                </a:solidFill>
                <a:latin typeface="Calibri"/>
              </a:rPr>
              <a:t><![CDATA[Clan of Binnui: Shimei, Shelemiah, Nathan, Adaiah, Machnadebai, Shashai, Sharai, Azarel, Shelemiah, Shemariah, Shallum, Amariah, and Josep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lan of Nebo: Jeiel, Mattithiah, Zabad, Zebina, Jaddai, Jo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men had foreign wives. They divorced them and sent them and their children a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caniah son of Jehiel, of the clan of Elam, said to Ezra, “We have broken faith with God by marrying foreign women, but even so there is still hope fo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e must make a solemn promise to our God that we will send these women and their children away. We will do what you and the others who honor God's commands advise us to do. We will do what God's Law de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your responsibility to act. We are behind you, so go ahead and get it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Ezra began by making the leaders of the priests, of the Levites, and of the rest of the people take an oath that they would do what Shecaniah had propo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ent from in front of the Temple into the living quarters of Jehohanan son of Eliashib, and spent the night there grieving over the unfaithfulness of the exiles. He did not eat or drink any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message was sent throughout Jerusalem and Judah that all those who had returned from exile were to meet in Jerusalem]]></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2026-06-24T23:28:15Z</dcterms:created>
  <dcterms:modified xsi:type="dcterms:W3CDTF">2026-06-24T23:28:15Z</dcterms:modified>
  <dc:title>Bible.com.au: Ezra 10:1-44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