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the Sovereign Lord, am telling you that I am your enemy. I will pass judgment on you where all the nations can se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the things you do that I hate, I will punish Jerusalem as I have never done before and will n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result, parents in Jerusalem will eat their children, and children will eat their parents. I will punish you and scatter in every direction any who are left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am the living God—this is the word of the Sovereign Lord—because you defiled my Temple with all the evil, disgusting things you did, I will cut you down without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from sickness and hunger in the city; a third will be cut down by swords outside the city; and I will scatter the last third to the winds and pursue them with a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feel all the force of my anger and rage until I am satisfied. When all this happens, you will be convinced that I, the Lord, have spoken to you because I am outraged at your unfaithful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from the nations around you who passes by will sneer at you and keep their dis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am angry and furious with you and punish you, all the nations around you will be terrified. They will look at you with disgust and make fun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cut off your supply of food and let you starve. You will feel the pains of hunger like sharp arrows sent to destroy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hunger and wild animals to kill your children, and will send sickness, violence, and war to kill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Cuts His H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Mortal man, take a sharp sword and use it to shave off your beard and all your hair. Then weigh the hair on scales and divide it into three par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n up a third of it in the city when the siege is over. Take another third and chop it up with your sword as you move around outside the city. Scatter the remaining third to the winds, and I will pursue it with my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ep back a few hairs and wrap them in the hem of your clot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a few of them out again, throw them in the fire, and let them burn up. From them fire will spread to the whole natio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said, “Look at Jerusalem. I put her at the center of the world, with other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rusalem rebelled against my commands and showed that she was more wicked than the other nations, more disobedient than the countries around her. Jerusalem rejected my commands and refused to keep my la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isten, Jerusalem, to what I, the Sovereign Lord, am saying. By not obeying my laws or keeping my commands, you have caused more trouble than the nations around you. You have followed the customs of other nation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2026-05-20T07:17:50Z</dcterms:created>
  <dcterms:modified xsi:type="dcterms:W3CDTF">2026-05-20T07:17:50Z</dcterms:modified>
  <dc:title>Bible.com.au: Ezekiel 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