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ake some wheat, barley, beans, peas, millet, and spelt. Mix them all together and make bread. That is what you are to eat during the 390 days you are lying on your left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be allowed eight ounces of bread a day, and it will have to last until the nex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also have a limited amount of water to drink, two cups a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build a fire out of dried human excrement, bake bread on the fire, and eat it where everyone can se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This represents the way the Israelites will have to eat food which the Law forbids, when I scatter them to foreign countr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replied, “No, Sovereign Lord! I have never defiled myself. From childhood on I have never eaten meat from any animal that died a natural death or was killed by wild animals. I have never eaten any food considered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God said, “Very well. I will let you use cow dung instead, and you can bake your bread on th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added, “Mortal man, I am going to cut off the supply of bread for Jerusalem. The people there will be distressed and anxious as they measure out the food they eat and the water they dri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run out of bread and water; they will be in despair, and they will waste away because of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cts Out the Siege of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id, “Mortal man, get a brick, put it in front of you, and scratch lines on it to represent the city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o represent a siege, put trenches, earthworks, camps, and battering rams all arou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an iron pan and set it up like a wall between you and the city. Face the city. It is under siege, and you are the one besieging it. This will be a sign to the nation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lie down on your left side, and I will place on you the guilt of the nation of Israel. For 390 days you will stay there and suffer because of their guilt. I have sentenced you to one day for each year their punishment will la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you finish that, turn over on your right side and suffer for the guilt of Judah for forty days—one day for each year of their punish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x your eyes on the siege of Jerusalem. Shake your fist at the city and prophesy agains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so that you cannot turn from one side to the other until the siege is over.]]></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2026-06-26T04:41:08Z</dcterms:created>
  <dcterms:modified xsi:type="dcterms:W3CDTF">2026-06-26T04:41:08Z</dcterms:modified>
  <dc:title>Bible.com.au: Ezekiel 4:1-17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