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0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ver the mountains with corpses, and the bodies of those who are killed in battle will cover the hills and valle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you desolate forever, and no one will live in your cities again. Then you will know that I am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said that the two nations, Judah and Israel, together with their lands, belonged to you and that you would possess them, even though I, the Lord, was thei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s surely as I, the Sovereign Lord, am the living God, I will pay you back for your anger, your jealousy, and your hate toward my people. They will know that I am punishing you for what you did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know that I, the Lord, heard you say with contempt that the mountains of Israel were desolate and that they were yours to de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 wild, boastful way you have talked against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says, “I will make you so desolate that the whole world will rejoice at your downfall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you rejoiced at the devastation of Israel, my own possession. The mountains of Seir, yes, all the land of Edom, will be desolate. Then everyone will know that I am the Lor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unishment of Ed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” he said, “denounce the country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people what I, the Sovereign Lord, am saying:“I am your enemy, mountains of Edom!I will make you a desolate waste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eave your cities in ruinsAnd your land desolate;Then you will know that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were Israel's constant enemy and let her people be slaughtered in the time of her disaster, the time of final punishment for her s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—as surely as I, the Sovereign Lord, am the living God—death is your fate, and you cannot escape it. You are guilty of murder, and murder will follow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hill country of Edom a wasteland and kill everyone who travels through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2026-08-04T17:24:13Z</dcterms:created>
  <dcterms:modified xsi:type="dcterms:W3CDTF">2026-08-04T17:24:13Z</dcterms:modified>
  <dc:title>Bible.com.au: Ezekiel 35:1-15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