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752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5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cover the mountains with corpses, and the bodies of those who are killed in battle will cover the hills and valley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you desolate forever, and no one will live in your cities again. Then you will know that I am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said that the two nations, Judah and Israel, together with their lands, belonged to you and that you would possess them, even though I, the Lord, was their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as surely as I, the Sovereign Lord, am the living God, I will pay you back for your anger, your jealousy, and your hate toward my people. They will know that I am punishing you for what you did to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you will know that I, the Lord, heard you say with contempt that the mountains of Israel were desolate and that they were yours to devou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the wild, boastful way you have talked against m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vereign Lord says, “I will make you so desolate that the whole world will rejoice at your downfall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you rejoiced at the devastation of Israel, my own possession. The mountains of Seir, yes, all the land of Edom, will be desolate. Then everyone will know that I am the Lord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Punishment of Ed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poke 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 man,” he said, “denounce the country of Edo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the people what I, the Sovereign Lord, am saying:“I am your enemy, mountains of Edom!I will make you a desolate wastel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leave your cities in ruinsAnd your land desolate;Then you will know that I am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 were Israel's constant enemy and let her people be slaughtered in the time of her disaster, the time of final punishment for her si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—as surely as I, the Sovereign Lord, am the living God—death is your fate, and you cannot escape it. You are guilty of murder, and murder will follow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ake the hill country of Edom a wasteland and kill everyone who travels through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2026-08-04T15:55:54Z</dcterms:created>
  <dcterms:modified xsi:type="dcterms:W3CDTF">2026-08-04T15:55:54Z</dcterms:modified>
  <dc:title>Bible.com.au: Ezekiel 35:1-15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