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put out all the lights of heaven and plunge your world into darkness. I, the Sovereign Lord, have spok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ny nations will be troubled when I spread the news of your destruction through countries you never heard 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 I do to you will shock many nations. When I swing my sword, kings will shudder with fright. On the day you fall, all of them will tremble in fear for their own li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Sovereign Lord says to the king of Egypt, “You will face the sword of the king of Babyloni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let soldiers from cruel nations draw their swords and kill all your people. All your people and everything else that you are proud of will be destroy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slaughter your cattle at every water hole. There will be no people or cattle to muddy the water any mo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let your waters settle and become clear and let your rivers run calm. I, the Sovereign Lord, have sp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I make Egypt a desolate wasteland and destroy all who live there, they will know that I am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solemn warning will become a funeral song. The women of the nations will sing it to mourn for Egypt and all its people. I, the Sovereign Lord, have spoken.”The World of the D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 the fifteenth day of the first month of the twelfth year of our exile, the Lord spoke to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King of Egypt Is Compared to a Crocodi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rtal man,” he said, “mourn for all the many people of Egypt. Send them down with the other powerful nations to the world of the d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ay to them:“Do you think you are more beautiful than anyone else?You will go down to the world of the deadand lie there among the ungod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people of Egypt will fall with those who are killed in battle. A sword is ready to kill them 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greatest heroes and those who fought on the Egyptian side welcome the Egyptians to the world of the dead. They shout: ‘The ungodly who were killed in battle have come down here, and here they li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syria is there, with the graves of her soldiers all around. They were all killed in batt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ir graves are in the deepest parts of the world of the dead. All her soldiers fell in battle, and their graves surround her tomb. Yet once they terrified the land of the liv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lam is there, with the graves of her soldiers all around. They were all killed in battle, and they went down, uncircumcised, to the world of the dead. In life they spread terror, but now they lie dead and disgrac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Elam lies down among those killed in battle, and the graves of her soldiers are all around her. They are all uncircumcised, all killed in battle. In life they spread terror, but now they lie dead and disgraced, sharing the fate of those killed in batt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shech and Tubal are there, with the graves of their soldiers all around. They are all uncircumcised, all killed in battle. Yet once they terrified the liv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were not given honorable burial like the heroes of ancient times, who went fully armed to the world of the dead, their swords placed under their heads and their shields over their bodies. These heroes were once powerful enough to terrify the liv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first day of the twelfth month of the twelfth year of our exile, the Lord spok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at is how the Egyptians will lie crushed among the uncircumcised who were killed in batt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dom is there with her kings and rulers. They were powerful soldiers, but now they lie in the world of the dead with the uncircumcised who were killed in batt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ll the princes of the north are there, and so are the Sidonians. Their power once spread terror, but now they go down in disgrace with those killed in battle and are laid to rest, uncircumcised. They share the disgrace of those who go down to the world of the de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ight of all these who were killed in battle will be a comfort to the king of Egypt and his army,” says the Sovereign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caused the king of Egypt to terrorize the living, but he and all his army will be killed and laid to rest with all the uncircumcised who die in battle.” The Sovereign Lord has spok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ortal man,” he said, “give a solemn warning to the king of Egypt. Give him this message from me: You act like a lion among the nations, but you are more like a crocodile splashing through a river. You muddy the water with your feet and pollute the riv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many nations gather, I will catch you in my net and let them drag the net asho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throw you out on the ground and bring all the birds and animals of the world to feed on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cover mountains and valleys with your rotting corp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pour out your blood until it spreads over the mountains and fills the strea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I destroy you, I will cover the sky and blot out the stars. The sun will hide behind the clouds, and the moon will give no light.]]></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2026-06-02T19:55:30Z</dcterms:created>
  <dcterms:modified xsi:type="dcterms:W3CDTF">2026-06-02T19:55:30Z</dcterms:modified>
  <dc:title>Bible.com.au: Ezekiel 32:1-32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