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et fire to Egypt and all her defenders are killed, then they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at day comes and Egypt is destroyed, I will send messengers in ships to arouse the unsuspecting people of Ethiopia, and they will be terrified. That day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vereign Lord says, “I will use King Nebuchadnezzar of Babylonia to put an end to Egypt's weal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ruthless army will come to devastate the land. They will attack Egypt with swords, and the land will be full of corp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ry up the Nile and put Egypt under the power of evil people. Foreigners will devastate the whole country. 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vereign Lord says, “I will destroy the idols and the false gods in Memphis. There will be no one to rule Egypt, and I will terrify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southern Egypt desolate and set fire to the city of Zoan in the north. I will punish the capital city of The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et the city of Pelusium, Egypt's great fortress, feel my fury. I will destroy the wealth of The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t fire to Egypt, and Pelusium will be in agony. The walls of Thebes will be broken down, and the city will be floo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the cities of Heliopolis and Bubastis will die in the war, and the other people will be taken priso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rkness will fall on Tahpanhes when I break the power of Egypt and put an end to the strength they were so proud of. A cloud will cover Egypt, and the people of all her cities will be taken priso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punish Egypt in this way, they will know that I am the Lord.”The Broken Power of the King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seventh day of the first month of the eleventh year of our exile, the Lord spok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tal man,” he said, “I have broken the arm of the king of Egypt. No one has bandaged it or put it in a sling so that it could heal and be strong enough to hold a swor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this is what I, the Sovereign Lord, say: I am the enemy of the king of Egypt. I am going to break both his arms—the good one and the one already broken—and the sword will fall from his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going to scatter the Egyptians throughout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make the arms of the king of Babylonia strong and put my sword in his hands. But I will break the arms of the king of Egypt, and he will groan and die in front of his enem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I will weaken him and strengthen the king of Babylonia. When I give him my sword and he points it toward Egypt, everyone wi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scatter the Egyptians throughout the world. Then they wi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prophesy and announce what I, the Sovereign Lord, am saying. You are to shout these words:A day of terror is co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ay is near, the day when the Lord will act,A day of clouds and trouble for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war in EgyptAnd great distress in Ethiopia.Many in Egypt will be killed;The country will be plunderedAnd left in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ar will also kill the soldiers hired from Ethiopia, Libya, Lydia, Arabia, Kub, and even from among my own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From Migdol in the north to Aswan in the south, all Egypt's defenders will be killed in battle. Egypt's proud army will be destroyed. I, the Sovereign Lord, have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nd will be the most desolate in the world, and its cities will be left totally in ruin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2026-06-23T02:23:16Z</dcterms:created>
  <dcterms:modified xsi:type="dcterms:W3CDTF">2026-06-23T02:23:16Z</dcterms:modified>
  <dc:title>Bible.com.au: Ezekiel 30:1-26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