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18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 set fire to Egypt and all her defenders are killed, then they will know that I am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at day comes and Egypt is destroyed, I will send messengers in ships to arouse the unsuspecting people of Ethiopia, and they will be terrified. That day is com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vereign Lord says, “I will use King Nebuchadnezzar of Babylonia to put an end to Egypt's weal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d his ruthless army will come to devastate the land. They will attack Egypt with swords, and the land will be full of corp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dry up the Nile and put Egypt under the power of evil people. Foreigners will devastate the whole country. I, the Lord, have spo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vereign Lord says, “I will destroy the idols and the false gods in Memphis. There will be no one to rule Egypt, and I will terrify all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make southern Egypt desolate and set fire to the city of Zoan in the north. I will punish the capital city of Theb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let the city of Pelusium, Egypt's great fortress, feel my fury. I will destroy the wealth of Theb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set fire to Egypt, and Pelusium will be in agony. The walls of Thebes will be broken down, and the city will be floo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young men of the cities of Heliopolis and Bubastis will die in the war, and the other people will be taken prison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Will Punish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rkness will fall on Tahpanhes when I break the power of Egypt and put an end to the strength they were so proud of. A cloud will cover Egypt, and the people of all her cities will be taken priso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I punish Egypt in this way, they will know that I am the Lord.”The Broken Power of the King of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e seventh day of the first month of the eleventh year of our exile, the Lord spoke 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rtal man,” he said, “I have broken the arm of the king of Egypt. No one has bandaged it or put it in a sling so that it could heal and be strong enough to hold a sword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n, this is what I, the Sovereign Lord, say: I am the enemy of the king of Egypt. I am going to break both his arms—the good one and the one already broken—and the sword will fall from his h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am going to scatter the Egyptians throughout the wor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I will make the arms of the king of Babylonia strong and put my sword in his hands. But I will break the arms of the king of Egypt, and he will groan and die in front of his enem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s, I will weaken him and strengthen the king of Babylonia. When I give him my sword and he points it toward Egypt, everyone will know that I am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scatter the Egyptians throughout the world. Then they will know that I am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 ag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prophesy and announce what I, the Sovereign Lord, am saying. You are to shout these words:A day of terror is com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day is near, the day when the Lord will act,A day of clouds and trouble for the n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will be war in EgyptAnd great distress in Ethiopia.Many in Egypt will be killed;The country will be plunderedAnd left in ru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war will also kill the soldiers hired from Ethiopia, Libya, Lydia, Arabia, Kub, and even from among my own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ys, “From Migdol in the north to Aswan in the south, all Egypt's defenders will be killed in battle. Egypt's proud army will be destroyed. I, the Sovereign Lord, have spok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and will be the most desolate in the world, and its cities will be left totally in ruins.]]></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2026-06-23T03:33:07Z</dcterms:created>
  <dcterms:modified xsi:type="dcterms:W3CDTF">2026-06-23T03:33:07Z</dcterms:modified>
  <dc:title>Bible.com.au: Ezekiel 30:1-26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