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you as firm as a rock, as hard as a diamond; don't be afraid of those rebe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continued, “Mortal man, pay close attention and remember everything I tell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 to the people of your nation who are in exile and tell them what I, the Sovereign Lord, am saying to them, whether they pay attention to you or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God's spirit lifted me up, and I heard behind me the loud roar of a voice that said, “Praise the glory of the Lord in heaven abo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eard the wings of the creatures beating together in the air, and the noise of the wheels, as loud as an earthqu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ower of the Lord came on me with great force, and as his spirit carried me off, I felt bitter and ang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came to Tel Abib beside the Chebar River, where the exiles were living, and for seven days I stayed there, overcome by what I had seen and heard.The Lord Appoints Ezekiel as a Lookout(Ezekiel 33.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 seven days had passed, the Lord spok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tal man,” he said, “I am making you a lookout for the nation of Israel. You will pass on to them the warnings I give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announce that someone evil is going to die but you do not warn him to change his ways so that he can save his life, he will die, still a sinner, but I will hold you responsible for his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said, “Mortal man, eat this scroll; then go and speak to the people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do warn an evil man and he doesn't stop sinning, he will die, still a sinner, but your life will be spa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someone truly good starts doing evil and I put him in a dangerous situation, he will die if you do not warn him. He will die because of his sins—I will not remember the good he did—and I will hold you responsible for his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do warn a good man not to sin and he listens to you and doesn't sin, he will stay alive, and your life will also be spared.”Ezekiel Will Be Unable to Tal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felt the powerful presence of the Lord and heard him say to me, “Get up and go out into the valley. I will talk to you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 went out into the valley, and there I saw the glory of the Lord, just as I had seen it beside the Chebar River. I fell face downward on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s spirit entered me and raised me to my feet. The Lord said to me, “Go home and shut yourself up in the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be tied with ropes, mortal man, and you will not be able to go out in publi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paralyze your tongue so that you won't be able to warn these rebellious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when I speak to you again and give you back the power of speech, you will tell them what I, the Sovereign Lord, am saying. Some of them will listen, but some will ignore you, for they are a nation of reb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opened my mouth, and he gave me the scroll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Mortal man, eat this scroll that I give you; fill your stomach with it.” I ate it, and it tasted as sweet as h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God said, “Mortal man, go to the people of Israel and say to them whatever I tell you to s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not sending you to a nation that speaks a difficult foreign language, but to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I sent you to great nations that spoke difficult languages you didn't understand, they would listen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ne of the people of Israel will be willing to listen; they will not even listen to me. All of them are stubborn and defi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 will make you as stubborn and as tough as they ar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2026-06-02T19:55:05Z</dcterms:created>
  <dcterms:modified xsi:type="dcterms:W3CDTF">2026-06-02T19:55:05Z</dcterms:modified>
  <dc:title>Bible.com.au: Ezekiel 3:1-27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