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99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8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kill you and send you to a watery gra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ome to kill you, will you still claim that you are a god? When you face your murderers, you will be mortal and not at all divi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ie like a dog at the hand of godless foreigners. I, the Sovereign Lord, have given the command.”The Fall of the King of Tyr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oke to me ag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 man,” he said, “grieve for the fate that is waiting for the king of Tyre. Tell him what I, the Sovereign Lord, am saying: You were once an example of perfection. How wise and handsome you wer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ived in Eden, the garden of God, and wore gems of every kind: rubies and diamonds; topaz, beryl, carnelian, and jasper; sapphires, emeralds, and garnets. You had ornaments of gold. They were made for you on the day you were creat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t a terrifying angel there to guard you. You lived on my holy mountain and walked among sparkling gem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nduct was perfect from the day you were created until you began to do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busy buying and selling, and this led you to violence and sin. So I forced you to leave my holy mountain, and the angel who guarded you drove you away from the sparkling gem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proud of being handsome, and your fame made you act like a fool. Because of this I hurled you to the ground and left you as a warning to other ki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phecy against the King of Ty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d such evil in buying and selling that your places of worship were corrupted. So I set fire to the city and burned it to the ground. All who look at you now see you reduced to ash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gone, gone forever, and all the nations that had come to know you are terrified, afraid that they will share your fate.”Prophecy against Sidon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 man, denounce the city of Sid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the people there what I, the Sovereign Lord, say about them: I am your enemy, Sidon; people will praise me because of what I do to you. They will know that I am the Lord, when I show how holy I am by punishing those who live in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diseases on you and make blood flow in your streets. You will be attacked from every side, and your people will be killed. Then you will know that I am the Lord.”Israel Will Be Blessed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None of the surrounding nations that treated Israel with scorn will ever again be like thorns and briers to hurt Israel. And they will know that I am the Sovereign Lord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vereign Lord said, “I will bring back the people of Israel from the nations where I scattered them, and all the nations will know that I am holy. The people of Israel will live in their own land, the land that I gave to my servant Jacob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ve there in safety. They will build houses and plant vineyards. I will punish all their neighbors who treated them with scorn, and Israel will be secure. Then they will know that I am the Lord their God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oke 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 man,” he said, “tell the ruler of Tyre what I, the Sovereign Lord, am saying to him: Puffed up with pride, you claim to be a god. You say that like a god you sit on a throne, surrounded by the seas. You may pretend to be a god, but, no, you are mortal, not divi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you are wiser than Danel, that no secret can be kept from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sdom and skill made you rich with treasures of gold and sil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clever business deals and kept on making profits. How proud you are of your wealth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then, this is what I, the Sovereign Lord, am saying: Because you think you are as wise as a go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ruthless enemies to attack you. They will destroy all the beautiful things you have acquired by skill and wisdo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2026-06-24T23:28:16Z</dcterms:created>
  <dcterms:modified xsi:type="dcterms:W3CDTF">2026-06-24T23:28:16Z</dcterms:modified>
  <dc:title>Bible.com.au: Ezekiel 28:1-26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