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65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7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arsmen were from the cities of Sidon and Arvad.Your own skillful men were the sailo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ip's carpentersWere well-trained men from Byblos.Sailors from every seagoing shipDid business in your shop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ldiers from Persia, Lydia, and Libya served in your army. They hung their shields and their helmets in your barracks. They are the men who won glory fo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diers from Arvad guarded your walls, and troops from Gamad guarded your towers. They hung their shields on your walls. They are the ones who made you beauti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did business in Spain and took silver, iron, tin, and lead in payment for your abundant goo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d business in Greece, Tubal, and Meshech and traded your goods for slaves and for articles of bronz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old your goods for workhorses, war-horses, and mules from Beth Togarma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Rhodes traded with you; people of many coastal lands gave you ivory and ebony in exchange for your goo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Syria bought your merchandise and your many products. They gave emeralds, purple cloth, embroidery, fine linen, coral, and rubies in payment for your war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paid for your goods with wheat, honey, olive oil, and spic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uneral Song for Ty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Damascus bought your merchandise and your products, paying for them with wine from Helbon and wool from Sahar. They traded wrought iron and spices for your goo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Dedan traded saddle blankets for your goo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abians and the rulers of the land of Kedar paid for your merchandise with lambs, sheep, and goat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goods the merchants of Sheba and Raamah traded jewels, gold, and the finest spic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ies of Haran, Canneh, and Eden, the merchants of Sheba, the cities of Asshur and Chilmad—they all traded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ld you luxurious clothing, purple cloth, and embroidery, brightly colored carpets, and well-made cords and rop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erchandise was carried in fleets of the largest cargo ships.“You were like a ship at seaLoaded with heavy cargo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oarsmen brought you out to sea,An east wind wrecked you far from la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wealth of merchandise,All the sailors in your crew,Your ship's carpenters and your merchants,Every soldier on board the ship—All, all were lost at seaWhen your ship was wre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outs of the drowning sailorsEchoed on the sh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ry ship is now deserted,And every sailor has gone ash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l mourn bitterly for you,Throwing dust on their heads and rolling in ash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ve their heads for youAnd dress themselves in sackcloth.Their hearts are bitter as they wee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nt a funeral song for you:‘Who can be compared to Tyre,To Tyre now silent in the sea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merchandise went overseas,You filled the needs of every nation.Kings were made richBy the wealth of your good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are wrecked in the sea;You have sunk to the ocean depths.Your goods and all who worked for youHave vanished with you in the sea.’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ryone who lives along the coast is shocked at your fate. Even their kings are terrified, and fear is written on their fac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ne, gone forever, and merchants all over the world are terrified, afraid that they will share your fate.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ortal man, sing a funeral song for Tyr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city which stands at the edge of the sea and does business with the people living on every seacoast. Tell her what the Sovereign Lord is saying:“Tyre, you boasted of your perfect beau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ome is the sea.Your builders made you like a beautiful ship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used fir trees from Mount Hermon for timberAnd a cedar from Lebanon for your ma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oak trees from Bashan to make oars;They made your deck out of pine from CyprusAnd inlaid it with iv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ails were made of linen,Embroidered linen from Egypt,Easily recognized from afar.Your awnings were made of finest cloth,Of purple from the island of Cypr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2026-06-09T21:24:09Z</dcterms:created>
  <dcterms:modified xsi:type="dcterms:W3CDTF">2026-06-09T21:24:09Z</dcterms:modified>
  <dc:title>Bible.com.au: Ezekiel 27:1-36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