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5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vereign Lord said, “Because Moab has said that Judah is like all the other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let the cities that defend the border of Moab be attacked, including even the finest cities—Beth Jeshimoth, Baal Meon, and Kiriatha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let the tribes of the eastern desert conquer Moab, together with Ammon, so that Moab will no longer be a n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punish Moab, and they will know that I am the Lord.”Prophecy against E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overeign Lord said, “The people of Edom took cruel revenge on Judah, and that revenge has brought lasting guilt on Ed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 announce that I will punish Edom and kill every person and animal there. I will make it a wasteland, from the city of Teman to the city of Dedan, and the people will be killed in batt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people Israel will take revenge on Edom for me, and they will make Edom feel my furious anger. Edom will know what it means to be the object of my revenge.” The Sovereign Lord has spoken.Prophecy against Philist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vereign Lord said, “The Philistines have taken cruel revenge on their agelong enemies and destroyed them in their h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o I am announcing that I will attack the Philistines and wipe them out. I will destroy everyone left living there on the Philistine Pl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punish them severely and take full revenge on them. They will feel my anger. Then they will know that I am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phecy against Am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denounce the country of Amm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them to listen to what I, the Sovereign Lord, am saying: You were delighted to see my Temple profaned, to see the land of Israel devastated, to see the people of Judah go into exi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you were glad, I will let the tribes from the eastern desert conquer you. They will set up their camps in your country and settle there. They will eat the fruit and drink the milk that should have been you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turn the city of Rabbah into a place to keep camels, and the whole country of Ammon will become a place to keep sheep, so that you will know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what the Sovereign Lord is saying: You clapped your hands and jumped for joy. You despised the land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you did, I will hand you over to other nations who will rob you and plunder you. I will destroy you so completely that you will not be a nation any more or have a country of your own. Then you will know that I am the Lord.”Prophecy against Moab]]></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2026-07-05T12:41:21Z</dcterms:created>
  <dcterms:modified xsi:type="dcterms:W3CDTF">2026-07-05T12:41:21Z</dcterms:modified>
  <dc:title>Bible.com.au: Ezekiel 25:1-17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