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continued what she had begun as a prostitute in Egypt, where she lost her virginity. From the time she was a young woman, men slept with her and treated her like a prosti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handed her over to her Assyrian lovers whom she wanted so mu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ripped her naked, seized her sons and daughters, and then killed her with a sword. Women everywhere gossiped about her f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ugh her sister Oholibah saw this, she was wilder and more of a prostitute than Oholah had ever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too was full of lust for the Assyrian noblemen and officers—soldiers in bright uniforms—and for the cavalry officers, all of those handsome young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she was completely immoral, that the second sister was as bad as the f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She sank deeper and deeper in her immorality. She was attracted by the images of high Babylonian officials carved into the wall and painted bright red, with sashes around their waists and fancy turbans on their hea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she saw them, she was filled with lust and sent messengers to them in Babylon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bylonians came to have sex with her. They used her and defiled her so much that finally she became disgusted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exposed herself publicly and let everyone know she was a whore. I was as disgusted with her as I had been with her si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ful Si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became more of a prostitute than ever, acting the way she did as a young woman, when she was a prostitute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was filled with lust for oversexed men who had all the lustfulness of donkeys or stall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holibah, you wanted to repeat the immorality you were guilty of as a young woman in Egypt, where men played with your breasts and you lost your virginity.)God's Judgment on the Younger Sis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n, Oholibah, this is what I, the Sovereign Lord, am saying to you. You are tired of those lovers, but I will make them angry with you and bring them to surroun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bring all the Babylonians and Chaldeans, men from Pekod, Shoa, and Koa, and all the Assyrians. I will gather all those handsome young noblemen and officers, all those important officials and high-ranking cavalry offic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attack you from the north, bringing a large army with chariots and supply wagons. Protected by shields and helmets, they will surround you. I will hand you over to them, and they will judge you by their own la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I am angry with you, I will let them deal with you in their anger. They will cut off your nose and your ears and kill your children. Yes, they will take your sons and daughters from you and burn them a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tear off your clothes and take your jew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put a stop to your lust and to the obscenities you have committed ever since you were in Egypt. You won't look at any more idols or think about Egypt any m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what the Sovereign Lord says: “I will hand you over to people you hate and are disgusted w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ecause they hate you, they will take away everything you have worked for and leave you stripped naked, exposed like a prostitute. Your lust and your prostitu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brought this on you. You were a prostitute for the nations and defiled yourself with their ido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followed in your sister's footsteps, and so I will give you the same cup of punishment to dri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vereign Lord says,“You will drink from your sister's cup;it is large and deep.Everyone will scorn and mock you;the cup is fu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 will make you miserable and drunk,that cup of fear and ruin,your sister Samaria's cu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drink and drain it dry,and with its broken piecestear your breast.I, the Sovereign Lord, hav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this is what the Sovereign Lord is saying: “Because you forgot me and turned your back on me, you will suffer for your lust and your prostitution.”God's Judgment on Both Sist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e, “Mortal man, are you ready to judge Oholah and Oholibah? Accuse them of the disgusting things they hav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have committed adultery and murder—adultery with idols and murder of the children they bore me. They sacrificed my children to their ido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s not all they did. They profaned my Temple and broke the Sabbath, which I had establ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here were once two sis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very day that they killed my children as sacrifices to idols, they came to my Temple and profane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gain and again they sent messengers to invite men to come from a great distance, and the men came. The two sisters would bathe and put on eye shadow and jewel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ould sit on a beautiful couch, and in front of them they would have a table covered with good things, including the incense and the olive oil that I had give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und of a carefree crowd could be heard, a group of men brought in from the desert. They put bracelets on the women's arms and beautiful crowns on their hea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 said to myself that they were using as a prostitute a woman worn out by adulte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ent back to these prostitutes again and again. They went back to Oholah and Oholibah, those immoral wo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Righteous men will condemn them on the charge of adultery and murder, because they practice adultery and their hands are stained with blo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what the Sovereign Lord says: “Bring a mob to terrorize them and rob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et the mob stone them and attack them with swords, kill their children, and burn down their hou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roughout the land I will put a stop to immorality, as a warning to every woman not to commit adultery as they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young, living in Egypt, they lost their virginity and became prostitut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you two sisters—I will punish you for your immorality and your sin of worshiping idols. Then you will know that I am the Sovereign L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lder one was named Oholah (she represents Samaria), and the younger one was named Oholibah (she represents Jerusalem). I married both of them, and they bore me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though she was mine, Oholah continued to be a prostitute and was full of lust for her lovers from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soldiers in uniforms of purple, noblemen and high-ranking officers; all of them were handsome young cavalry offic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as the whore for all the Assyrian officers, and her lust led her to defile herself by worshiping Assyrian idol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2026-05-20T06:46:18Z</dcterms:created>
  <dcterms:modified xsi:type="dcterms:W3CDTF">2026-05-20T06:46:18Z</dcterms:modified>
  <dc:title>Bible.com.au: Ezekiel 23:1-49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