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tal man, prophesy. Tell the people what I, the Lord, am saying:A sword, a sword is sharpened and pol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to kill,polished to flash like lightning.There can be no rejoicing,for my people have disregarded every warning and punish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word is being polished,to make it ready for use.It is sharpened and polished,to be put in the hands of a kill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l in grief, mortal man;this sword is meant for my peopleand for all the leaders of Israel.They are going to be killedwith all the rest of my people.Beat your breast in despai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esting my people,and if they refuse to repent,all these things will happen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ortal man, prophesy. Clap your hands, and the sword will strike again and again. It is a sword that kills, a sword that terrifies and slaugh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makes my people lose courage and stumble. I am threatening their city with a sword that flashes like lightning and is ready to k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to the right and the left, you sharp sword! Cut wherever you tu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lso will clap my hands, and my anger will be over. I, the Lord, have spoken.”The Sword of the King of Babylon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Sw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poke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tal man,” he said, “mark out two roads by which the king of Babylonia can come with his sword. Both of them are to start in the same country. Put up a signpost where the roads fo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will show the king the way to the Ammonite city of Rabbah, and the other the way to Judah, to the fortified city,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Babylonia stands by the signpost at the fork of the road. To discover which way to go, he shakes the arrows; he consults his idols; he examines the liver of a sacrificed anim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His right hand holds the arrow marked ‘Jerusalem’! It tells him to go and set up battering rams, to shout the battle cry, to place battering rams against the gates, to throw up earthworks, and to dig tren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of Jerusalem won't believe this because of the treaties they have made. But this prediction is to remind them of their sins and to warn them that they will be captu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then is what I, the Sovereign Lord, am saying: Your sins are exposed. Everyone knows how guilty you are. You show your sins in your every action. You stand condemned, and I will hand you over to you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cked, unholy ruler of Israel, your day, the day of your final punishment, is com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e Sovereign Lord, have spoken. Take off your crown and your turban. Nothing will be the same again. Raise the poor to power! Bring down those who are rul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uin, ruin! Yes, I will make the city a ruin. But this will not happen until the one comes whom I have chosen to punish the city. To him I will give it.A Sword and the Ammon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rtal man, prophesy. Announce what I, the Sovereign Lord, am saying to the Ammonites, who are insulting Israel. Say to them:‘A sword is ready to destroy;It is polished to kill, to flash like light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visions that you see are false, and the predictions you make are lies. You are wicked and evil, and your day is coming, the day of your final punishment. The sword is going to fall on your nec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 up the sword! I will judge you in the place where you were created, in the land where you were bor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feel my anger when I turn it loose on you like a blazing fire. And I will hand you over to brutal men, experts at destru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destroyed by fire. Your blood will be shed in your own country, and no one will remember you any more.’” The Lord has spok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Jerusalem. Denounce the places where people worship. Warn the land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the Lord, am saying: I am your enemy. I will draw my sword and kill all of you, good and evil alik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use my sword against everyone from south to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one will know that I, the Lord, have drawn my sword and that I will not put i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tal man, groan as if your heart is breaking with despair. Groan in sorrow where everyone can watc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ask you why you are groaning, tell them it is because of the news that is coming. When it comes, their hearts will be filled with fear, their hands will hang limp, their courage will fail, and their knees will tremble. The time has come; it is here.” The Sovereign Lord has spoke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2026-07-24T13:21:38Z</dcterms:created>
  <dcterms:modified xsi:type="dcterms:W3CDTF">2026-07-24T13:21:38Z</dcterms:modified>
  <dc:title>Bible.com.au: Ezekiel 21:1-32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