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442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a hand reaching out toward me, and it was holding a scrol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nd unrolled the scroll, and I saw that there was writing on both sides—cries of grief were written there, and wails and groa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“Mortal man, stand up. I want to talk to you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voice was speaking, God's spirit entered me and raised me to my feet, and I heard the voice continue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ortal man, I am sending you to the people of Israel. They have rebelled and turned against me and are still rebels, just as their ancestors we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stubborn and do not respect me, so I am sending you to tell them what I, the Sovereign Lord, am saying to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ther those rebels listen to you or not, they will know that a prophet has been among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you, mortal man, must not be afraid of them or of anything they say. They will defy and despise you; it will be like living among scorpions. Still, don't be afraid of those rebels or of anything they s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tell them whatever I tell you to say, whether they listen or not. Remember what rebels they a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ortal man, listen to what I tell you. Don't be rebellious like them. Open your mouth and eat what I am going to give you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2026-05-21T01:46:27Z</dcterms:created>
  <dcterms:modified xsi:type="dcterms:W3CDTF">2026-05-21T01:46:27Z</dcterms:modified>
  <dc:title>Bible.com.au: Ezekiel 2:1-10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