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 hand reaching out toward me, and it was holding a scro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unrolled the scroll, and I saw that there was writing on both sides—cries of grief were written there, and wails and groa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Mortal man, stand up. I want to talk to you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voice was speaking, God's spirit entered me and raised me to my feet, and I heard the voice continu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I am sending you to the people of Israel. They have rebelled and turned against me and are still rebels, just as their ancestors w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tubborn and do not respect me, so I am sending you to tell them what I, the Sovereign Lord, am saying 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those rebels listen to you or not, they will know that a prophet has been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you, mortal man, must not be afraid of them or of anything they say. They will defy and despise you; it will be like living among scorpions. Still, don't be afraid of those rebels or of anything they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ell them whatever I tell you to say, whether they listen or not. Remember what rebels they 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listen to what I tell you. Don't be rebellious like them. Open your mouth and eat what I am going to give you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2026-07-05T12:32:14Z</dcterms:created>
  <dcterms:modified xsi:type="dcterms:W3CDTF">2026-07-05T12:32:14Z</dcterms:modified>
  <dc:title>Bible.com.au: Ezekiel 2:1-10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