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gathered to fight him;people came from everywhere.They spread their hunting netsand caught him in their tra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ut him in a cageand took him to the king of Babylonia.They kept him under guard,so that his roar would never be heard againon the hills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was like a grapevineplanted near a stream.Because there was plenty of water,the vine was covered with leaves and fru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were strongand grew to be royal scepters.The vine grew tall enough to reach the clouds;everyone saw how leafy and tall it wa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ngry hands pulled it up by the rootsand threw it to the ground.The east wind dried up its fruit.Its branches were broken off;they dried up and were burn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planted in the desert,in a dry and waterless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m of the vine caught fire;fire burned up its branches and fruit.The branches will never again be strong,will never be royal scepters.This is a song of sorrow; it has been sung again and ag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Sorrow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e to sing this song of sorrow for two princes of Israel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lioness your mother was!She raised her cubs among the fierce male l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aised a cub and taught him to hunt;he learned to eat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eard about himand trapped him in a pit.With hooks they dragged him off to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aited until she saw all hope was gone.Then she raised another of her cubs,and he grew into a fierce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as full-grown,he prowled with the other lions.He too learned to hunt and eat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recked forts, he ruined towns.The people of the land were terrifiedevery time he roa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2026-06-02T19:55:35Z</dcterms:created>
  <dcterms:modified xsi:type="dcterms:W3CDTF">2026-06-02T19:55:35Z</dcterms:modified>
  <dc:title>Bible.com.au: Ezekiel 19:1-14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