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4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doesn't lend money for profit. He refuses to do evil and gives an honest decision in any dispu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ch a man obeys my commands and carefully keeps my laws. He is righteous, and he will live,” says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uppose this man has a son who robs and kills, who does any of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the father never did. He eats sacrifices offered at forbidden shrines and seduces other men's w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cheats the poor, he robs, he keeps what a borrower gives him as security. He goes to pagan shrines, worships disgusting ido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nds money for profit. Will he live? No, he will not. He has done all these disgusting things, and so he will die. He will be to blame for his own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suppose this second man has a son. He sees all the sins his father practiced, but does not follow his exam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doesn't worship the idols of the Israelites or eat the sacrifices offered at forbidden shrines. He doesn't seduce another man'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r oppress anyone or rob anyone. He returns what a borrower gives him as security. He feeds the hungry and gives clothing to the na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refuses to do evil and doesn't lend money for profit. He keeps my laws and obeys my commands. He will not die because of his father's sins, but he will certainly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dividual Responsibil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father, on the other hand, cheated and robbed and always did evil to everyone. And so he died because of the sins he himself had commit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ask, ‘Why shouldn't the son suffer because of his father's sins?’ The answer is that the son did what was right and good. He kept my laws and followed them carefully, and so he will certainly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is the one who sins who will die. A son is not to suffer because of his father's sins, nor a father because of the sins of his son. Good people will be rewarded for doing good, and evil people will suffer for the evil they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someone evil stops sinning and keeps my laws, if he does what is right and good, he will not die; he will certainly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his sins will be forgiven, and he will live, because he did what is r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you think I enjoy seeing evil people die?” asks the Sovereign Lord. “No, I would rather see them repent and 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a righteous person stops doing good and starts doing all the evil, disgusting things that evil people do, will he go on living? No! None of the good he did will be remembered. He will die because of his unfaithfulness and his si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you say, ‘What the Lord does isn't right.’ Listen to me, you Israelites. Do you think my way of doing things isn't right? It is your way that isn't r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a righteous person stops doing good and starts doing evil and then dies, he dies because of the evil he has d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someone evil stops sinning and does what is right and good, he saves his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realizes what he is doing and stops sinning, so he will certainly not die, but go on liv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you Israelites say, ‘What the Lord does isn't right.’ You think my way isn't right, do you? It is your way that isn't r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I, the Sovereign Lord, am telling you Israelites that I will judge each of you by what you have done. Turn away from all the evil you are doing, and don't let your sin destroy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ive up all the evil you have been doing, and get yourselves new minds and hearts. Why do you Israelites want to d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do not want anyone to die,” says the Sovereign Lord. “Turn away from your sins and 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What is this proverb people keep repeating in the land of Israel?‘The parents ate the sour grapes,But the children got the sour tas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surely as I am the living God,” says the Sovereign Lord, “you will not repeat this proverb in Israel any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ife of every person belongs to me, the life of the parent as well as that of the child. The person who sins is the one who will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ppose there is a truly good man, righteous and hon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oesn't worship the idols of the Israelites or eat the sacrifices offered at forbidden shrines. He doesn't seduce another man's wife or have intercourse with a woman during her peri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doesn't cheat or rob anyone. He returns what a borrower gives him as security; he feeds the hungry and gives clothing to the naked.]]></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2026-07-05T12:39:21Z</dcterms:created>
  <dcterms:modified xsi:type="dcterms:W3CDTF">2026-07-05T12:39:21Z</dcterms:modified>
  <dc:title>Bible.com.au: Ezekiel 18:1-32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