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vine had already been planted in a fertile, well-watered field so that it could grow leaves and bear grapes and be a magnificent v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the Sovereign Lord, ask: Will this vine live and grow? Won't the first eagle pull it up by its roots, pull off the grapes, and break off the branches and let them wither? It will not take much strength or a mighty nation to pull i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s, it is planted, but will it live and grow? Won't it wither when the east wind strikes it? Won't it wither there where it is growing?”The Parable Is Explai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these rebels if they know what the parable means. Tell them that the king of Babylonia came to Jerusalem and took the king and his officials back with him to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one of the king's family, made a treaty with him, and made him swear to be loyal. He took important men as host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e nation from rising again and to make sure that the treaty would be ke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king of Judah rebelled and sent agents to Egypt to get horses and a large army. Will he succeed? Can he get away with that? He cannot break the treaty and go un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am the living God,” says the Sovereign Lord, “this king will die in Babylonia because he broke his oath and the treaty he had made with the king of Babylonia, who put him on the thr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e powerful army of the king of Egypt will not be able to help him fight when the Babylonians build earthworks and dig trenches in order to kill man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Eagles and the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roke his oath and the treaty he had made. He did all these things, and now he will not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says, “As surely as I am the living God, I will punish him for breaking the treaty which he swore in my name to k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out a hunter's net and catch him in it. I will take him to Babylonia and punish him there, because he was unfaithful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est soldiers will be killed in battle, and the survivors will be scattered in every direction. Then you will know that I, the Lord, have spoken.”God's Promise of Ho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Sovereign Lord says:“I will take the top of a tall cedarand break off a tender sprout;I will plant it on a high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Israel's highest mountain.It will grow branches and bear seedand become a magnificent cedar.Birds of every kind will live thereand find shelter in its sha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trees in the land will knowthat I am the Lord.I cut down the tall treesand make small trees grow tall.I wither up the green treesand make the dry trees become green.I, the Lord, have spoken. I will do what I have said I would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ell the Israelites a par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let them know what I, the Sovereign Lord, am saying to them: There was a giant eagle with beautiful feathers and huge wings, spread wide. He flew to the Lebanon Mountains and broke off the top of a cedar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e carried to a land of commerce and placed in a city of merch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took a young plant from the land of Israel and planted it in a fertile field, where there was always water to make it g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lant sprouted and became a low, wide-spreading grapevine. The branches grew upward toward the eagle, and the roots grew deep. The vine was covered with branches and le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other giant eagle with huge wings and thick plumage. And now the vine sent its roots toward him and turned its leaves toward him, in the hope that he would give it more water than there was in the garden where it was growing.]]></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Ezekiel 17:1-24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