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een unfaithful to me, and so I will make the country a wilderness.” The Sovereign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rable about a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” he said, “how does a vine compare with a tree? What good is a branch of a grapevine compared with the trees of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use it to make anything? Can you even make a peg out of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only good for building a fire. And when the ends are burned up and the middle is charred, can you make anything out of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useless even before it was burned. Now that the fire has burned it and charred it, it is even more useles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what the Sovereign Lord is saying: “Just as a vine is taken from the forest and burned, so I will take the people who live in Jerusalem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punish them. They have escaped one fire, but now fire will burn them up. When I punish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2026-06-09T21:52:45Z</dcterms:created>
  <dcterms:modified xsi:type="dcterms:W3CDTF">2026-06-09T21:52:45Z</dcterms:modified>
  <dc:title>Bible.com.au: Ezekiel 15:1-8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