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Sovereign Lord says to them, “Your words are false, and your visions are lies. I am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about to punish you prophets who have false visions and make misleading predictions. You will not be there when my people gather to make decisions; your names will not be included in the list of the citizens of Israel; you will never return to your land. Then you will know that I am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ophets mislead my people by saying that all is well. All is certainly not well! My people have put up a wall of loose stones, and then the prophets have come and covered it with whitew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 prophets that their wall is going to fall down. I will send a pouring rain. Hailstones will fall on it, and a strong wind will blow agains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all will collapse, and everyone will ask you what good the whitewash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is is what the Sovereign Lord says: “In my anger I will send a strong wind, pouring rain, and hailstones to destroy the w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intend to break down the wall they whitewashed, to shatter it, and to leave the foundation stones bare. It will collapse and kill you all. Then everyone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ll and those who covered it with whitewash will feel the force of my anger. Then I will tell you that the wall is gone and so are those who whitewash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who assured Jerusalem that all was well, when all was not well!” The Sovereign Lord has spoken.Prophecy against False Female Proph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Now, mortal man, look at the women among your people who make up predictions. Denounc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False Male Proph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ell them what the Sovereign Lord is saying to them:“You women are doomed! You sew magic wristbands for everyone and make magic scarves for everyone to wear on their heads, so that they can have power over other people's lives. You want to possess the power of life and death over my people and to use it for your own bene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dishonor me in front of my people in order to get a few handfuls of barley and a few pieces of bread. You kill people who don't deserve to die, and you keep people alive who don't deserve to live. So you tell lies to my people, and they belie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is is what the Sovereign Lord says: “I hate the wristbands that you use in your attempt to control life and death. I will rip them off your arms and set free the people that you were control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ip off your scarves and let my people escape from your power once and for all.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your lies you discourage good people, whom I do not wish to hurt. You prevent evil people from giving up evil and saving their l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your false visions and misleading predictions are over. I am rescuing my people from your power, so that you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prophets of Israel who make up their own prophecies. Tell them to listen to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These foolish prophets are doomed! They provide their own inspiration and invent their own vis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of Israel, your prophets are as useless as foxes living among the ruins of a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on't guard the places where the walls have crumbled, nor do they rebuild the walls, and so Israel cannot be defended when war comes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visions are false, and their predictions are lies. They claim that they are speaking my message, but I have not sent them. Yet they expect their words to come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ell them: Those visions you see are false, and the predictions you make are lies. You say that they are my words, but I haven't spoken to you!”]]></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Ezekiel 13:1-23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