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morning the Lord spok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tal man,” he said, “now that those Israelite rebels are asking you what you're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m what I, the Sovereign Lord, am saying to them. This message is for the prince ruling in Jerusalem and for all the people who liv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that what you have done is a sign of what will happen to them—they will be refugees and capt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nce who is ruling them will shoulder his pack in the dark and escape through a hole that they dig for him in the wall. He will cover his eyes and not see where he is g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ill spread out my net and trap him in it. Then I will take him to the city of Babylon, where he will die without having see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catter in every direction all the members of his court and his advisers and bodyguards, and people will search for them to kill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scatter them among the other nations and in foreign countries, they wi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et a few of them survive the war, the famine, and the diseases, so that there among the nations they will realize how disgusting their actions have been and will acknowledge that I am the Lord.”The Sign of the Trembling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pok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phet as a Refug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tal man,” he said, “tremble when you eat, and shake with fear when you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the whole nation that this is the message of the Sovereign Lord to the people of Jerusalem who are still living in their land: They will tremble when they eat and shake with fear when they drink. Their land will be stripped bare, because everyone who lives there is law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ities that are now full of people will be destroyed, and the country will be made a wilderness. Then they will know that I am the Lord.”A Popular Proverb and an Unpopular Mess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pok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tal man,” he said, “why do the people of Israel repeat this proverb: ‘Time goes by, and predictions come to no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ell them what I, the Sovereign Lord, have to say about that. I will put an end to that proverb. It won't be repeated in Israel any more. Tell them instead: The time has come, and the predictions are coming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g the people of Israel there will be no more false visions or misleading prophec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he Lord, will speak to them, and what I say will be done. There will be no more delay. In your own lifetime, you rebels, I will do what I have warned you I would do. I have spoken,” says the Sovereign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rtal man, the Israelites think that your visions and prophecies are about the distant fu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ell them that I, the Sovereign Lord, am saying: There will be no more delay. What I have said will be done. I, the Sovereign Lord, have spo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you are living among rebellious people. They have eyes, but they see nothing; they have ears, but they hear nothing, because they are rebell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mortal man, pack a bundle just as a refugee would and start out before nightfall. Let everyone see you leaving and going to another place. Maybe those rebels will notic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it is still daylight, pack your bundle for exile, so that they can see you, and then let them watch you leave in the evening as if you were going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they are watching, break a hole through the wall of your house and take your pack out throug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them watch you putting your pack on your shoulder and going out into the dark with your eyes covered, so that you can't see where you are going. What you do will be a warning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id what the Lord told me to do. That day I packed a bundle as a refugee would, and that evening as it was getting dark I dug a hole in the wall with my hands and went out. While everyone watched, I put the pack on my shoulder and lef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2026-06-15T07:57:28Z</dcterms:created>
  <dcterms:modified xsi:type="dcterms:W3CDTF">2026-06-15T07:57:28Z</dcterms:modified>
  <dc:title>Bible.com.au: Ezekiel 12:1-28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