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that each creature had what looked like a human hand under each of its w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I also saw that there were four wheels, all alike, one beside each creature. The wheels shone like precious stones, and each one had another wheel which intersected it at right ang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reatures moved, they could go in any direction without turning. They all moved together in the direction they wanted to go, without having to turn ar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ir bodies, backs, hands, wings, and wheels were covered with ey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eard a voice calling out, “Whirling whee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ch creature had four faces. The first was the face of a bull, the second a human face, the third the face of a lion, and the fourth the face of an eag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were the same creatures that I had seen by the Chebar River.) When the creatures rose in the a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ved, the wheels went with them. Whenever they spread their wings to fly, the wheels still went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creatures stopped, the wheels stopped; and when the creatures flew, the wheels went with them, because the creatures controlle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dazzling light of the Lord's presence left the entrance of the Temple and moved to a place above the creatur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lory of the Lord Leaves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pread their wings and flew up from the earth while I was watching, and the wheels went with them. They paused at the east gate of the Temple, and the dazzling light was over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recognized them as the same creatures which I had seen beneath the God of Israel at the Chebar Ri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of them had four faces, four wings, and what looked like a human hand under each w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faces looked exactly like the faces I had seen by the Chebar River. Each creature moved straight ah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at the dome over the heads of the living creatures and above them was something that seemed to be a throne made of sapph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said to the man wearing linen clothes, “Go between the wheels under the creatures and fill your hands with burning coals. Then scatter the coals over the city.”I watched him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reatures were standing to the south of the Temple when he went in, and a cloud filled the inner courty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azzling light of the Lord's presence rose up from the creatures and moved to the entrance of the Temple. Then the cloud filled the Temple, and the courtyard was blazing with the l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oise made by the creatures' wings was heard even in the outer courtyard. It sounded like the voice of Almighty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Lord commanded the man wearing linen clothes to take some fire from between the wheels that were under the creatures, the man went in and stood by one of the whe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e of the creatures reached his hand into the fire that was there among them, picked up some coals, and put them in the hands of the man in linen. The man took the coals and left.]]></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2026-08-03T11:20:01Z</dcterms:created>
  <dcterms:modified xsi:type="dcterms:W3CDTF">2026-08-03T11:20:01Z</dcterms:modified>
  <dc:title>Bible.com.au: Ezekiel 10:1-22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