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71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ddition to their four faces and four wings, they each had four human hands, one under each w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wo wings of each creature were spread out so that the creatures formed a square, with their wing tips touching. When they moved, they moved as a group without turning their bo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living creature had four different faces: a human face in front, a lion's face at the right, a bull's face at the left, and an eagle's face at the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wings of each creature were raised so that they touched the tips of the wings of the creatures next to it, and their other two wings were folded against their bo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creature faced all four directions, and so the group could go wherever they wished, without having to 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ong the creatures there was something that looked like a blazing torch, constantly moving. The fire would blaze up and shoot out flashes of light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eatures themselves darted back and forth with the speed of light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 was looking at the four creatures I saw four wheels touching the ground, one beside each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four wheels were alike; each one shone like a precious stone, and each had another wheel intersecting it at right ang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 wheels could move in any of the four dir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FIRST VISION OF GOD (1.1—7.27)God's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ims of the wheels were covered with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ever the creatures moved, the wheels moved with them, and if the creatures rose up from the earth, so did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reatures went wherever they wished, and the wheels did exactly what the creatures did, because the creatures contro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very time the creatures moved or stopped or rose in the air, the wheels did exactly the s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ve the heads of the creatures there was something that looked like a dome made of dazzling cryst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under the dome stood the creatures, each stretching out two wings toward the ones next to it and covering its body with the other two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eard the noise their wings made in flight; it sounded like the roar of the sea, like the noise of a huge army, like the voice of Almighty God. When they stopped flying, they folded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re was still a sound coming from above the dome over their hea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ove the dome there was something that looked like a throne made of sapphire, and sitting on the throne was a figure that looked like a human be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igure seemed to be shining like bronze in the middle of a fire. It shone all over with a bright l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fth day of the fourth month of the thirtieth year, I, Ezekiel the priest, son of Buzi, was living with the Jewish exiles by the Chebar River in Babylonia. The sky opened, and I saw a vision of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had in it all the colors of the rainbow. This was the dazzling light which shows the presence of the Lord.God Calls Ezekiel to Be a ProphetWhen I saw this, I fell face downward on the ground. Then I heard a vo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the fifth year since King Jehoiachin had been taken into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Babylonia beside the Chebar River, I heard the Lord speak to me, and I felt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looked up and saw a windstorm coming from the north. Lightning was flashing from a huge cloud, and the sky around it was glowing. Where the lightning was flashing, something shone like bronz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center of the storm I saw what looked like four living creatures in human f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ach of them had four faces and four w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gs were straight, and they had hoofs like those of a bull. They shone like polished bronz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2026-06-19T07:40:41Z</dcterms:created>
  <dcterms:modified xsi:type="dcterms:W3CDTF">2026-06-19T07:40:41Z</dcterms:modified>
  <dc:title>Bible.com.au: Ezekiel 1:1-28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