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called for Moses and Aaron and said, “Pray to the Lord to take away these frogs, and I will let your people go, so that they can offer sacrifices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replied, “I will be glad to pray for you. Just set the time when I am to pray for you, your officers, and your people. Then you will be rid of the frogs, and there will be none left except in the N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answered, “Pray for me tomorrow.”Moses said, “I will do as you ask, and then you will know that there is no other god like the Lord, 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your officials, and your people will be rid of the frogs, and there will be none left except in the N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Moses and Aaron left the king, and Moses prayed to the Lord to take away the frogs which he had brought on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did as Moses asked, and the frogs in the houses, the courtyards, and the fields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gyptians piled them up in great heaps, until the land stank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king saw that the frogs were dead, he became stubborn again and, just as the Lord had said, the king would not listen to Moses and Aaron.Gna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 “Tell Aaron to strike the ground with his stick, and all over the land of Egypt the dust will change into gna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Aaron struck the ground with his stick, and all the dust in Egypt was turned into gnats, which covered the people and the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magicians tried to use their magic to make gnats appear, but they failed. There were gnats everyw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gicians said to the king, “God has done this!” But the king was stubborn and, just as the Lord had said, the king would not listen to Moses and Aaron.F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id to Moses, “Early tomorrow morning go and meet the king as he goes to the river, and tell him that the Lord says, ‘Let my people go, so that they can worship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rn you that if you refuse, I will punish you by sending flies on you, your officials, and your people. The houses of the Egyptians will be full of flies, and the ground will be covered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ll spare the region of Goshen, where my people live, so that there will be no flies there. I will do this so that you will know that I, the Lord, am at work in this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make a distinction between my people and your people. This miracle will take place tomorr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ent great swarms of flies into the king's palace and the houses of his officials. The whole land of Egypt was brought to ruin by the f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called for Moses and Aaron and said, “Go and offer sacrifices to your God here in this count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ould not be right to do that,” Moses answered, “because the Egyptians would be offended by our sacrificing the animals that we offer to the Lord our God. If we use these animals and offend the Egyptians by sacrificing them where they can see us, they will stone us to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must travel three days into the desert to offer sacrifices to the Lord our God, just as he commanded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to the king and tell him that the Lord says, ‘Let my people go, so that they can worship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said, “I will let you go to sacrifice to the Lord, your God, in the desert, if you do not go very far. Pray fo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nswered, “As soon as I leave, I will pray to the Lord that tomorrow the flies will leave you, your officials, and your people. But you must not deceive us again and prevent the people from going to sacrifice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ses left the king and prayed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did as Moses asked. The flies left the king, his officials, and his people; not one fly remai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even this time the king became stubborn, and again he would not let the people g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refuse, I will punish your country by covering it with fro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ile will be so full of frogs that they will leave it and go into your palace, your bedroom, your bed, the houses of your officials and your people, and even into your ovens and baking 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jump up on you, your people, and all your offici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 “Tell Aaron to hold out his walking stick over the rivers, the canals, and the pools, and make frogs come up and cover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aron held it out over all the water, and the frogs came out and covered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magicians used magic, and they also made frogs come up on the lan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2026-06-25T00:38:33Z</dcterms:created>
  <dcterms:modified xsi:type="dcterms:W3CDTF">2026-06-25T00:38:33Z</dcterms:modified>
  <dc:title>Bible.com.au: Exodus 8:1-32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