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5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told this to the Israelites, but they would not listen to him, because their spirit had been broken by their cruel slave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ose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 and tell the king of Egypt that he must let the Israelites leave his land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oses replied, “Even the Israelites will not listen to me, so why should the king? I am such a poor speaker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mmanded Moses and Aaron: “Tell the Israelites and the king of Egypt that I have ordered you to lead the Israelites out of Egypt.”The Family Record of Moses and Aaron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uben, Jacob's first-born, had four sons: Hanoch, Pallu, Hezron, and Carmi; they were the ancestors of the clans that bear their nam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eon had six sons: Jemuel, Jamin, Ohad, Jachin, Zohar, and Shaul, the son of a Canaanite woman; they were the ancestors of the clans that bear their nam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 had three sons: Gershon, Kohath, and Merari; they were the ancestors of the clans that bear their names. Levi lived 137 yea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rshon had two sons: Libni and Shimei, and they had many descendan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hath had four sons: Amram, Izhar, Hebron, and Uzziel. Kohath lived 133 yea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oses, “Now you are going to see what I will do to the king. I will force him to let my people go. In fact, I will force him to drive them out of his land.”God Calls Mos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ari had two sons: Mahli and Mushi. These are the clans of Levi with their descendan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ram married his father's sister Jochebed, who bore him Aaron and Moses. Amram lived 137 yea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zhar had three sons: Korah, Nepheg, and Zichr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zziel also had three sons: Mishael, Elzaphan, and Sithr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aron married Elisheba, the daughter of Amminadab and sister of Nahshon; she bore him Nadab, Abihu, Eleazar, and Itham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rah had three sons: Assir, Elkanah, and Abiasaph; they were the ancestors of the divisions of the clan of Kora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eazar, Aaron's son, married one of Putiel's daughters, who bore him Phinehas. These were the heads of the families and the clans of the tribe of Lev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aron and Moses were the ones to whom the Lord said, “Lead the tribes of Israel out of Egypt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the men who told the king of Egypt to free the Israelites.The Lord's Command to Moses and Aaron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spoke to Moses in the land of Egyp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poke to Moses and said, “I am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, “I am the Lord. Tell the king of Egypt everything I tell you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oses answered, “You know that I am such a poor speaker; why should the king listen to me?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ppeared to Abraham, to Isaac, and to Jacob as Almighty God, but I did not make myself known to them by my holy name,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made my covenant with them, promising to give them the land of Canaan, the land in which they had lived as foreign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have heard the groaning of the Israelites, whom the Egyptians have enslaved, and I have remembered my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ell the Israelites that I say to them, ‘I am the Lord; I will rescue you and set you free from your slavery to the Egyptians. I will raise my mighty arm to bring terrible punishment upon them, and I will save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you my own people, and I will be your God. You will know that I am the Lord your God when I set you free from slavery in Egyp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you to the land that I solemnly promised to give to Abraham, Isaac, and Jacob; and I will give it to you as your own possession. I am the Lord.’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2026-08-12T01:42:02Z</dcterms:created>
  <dcterms:modified xsi:type="dcterms:W3CDTF">2026-08-12T01:42:02Z</dcterms:modified>
  <dc:title>Bible.com.au: Exodus 6:1-30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