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ut up the surrounding enclosure and hang the curtain at its entr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dedicate the Tent and all its equipment by anointing it with the sacred oil, and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xt, dedicate the altar and all its equipment by anointing it, and it will be completely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so dedicate the washbasin and its base in the same 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ring Aaron and his sons to the entrance of the Tent, and have them take a ritual b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ress Aaron in the priestly garments, anoint him, and in this way consecrate him, so that he can serve me as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ring his sons and put the shirts on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anoint them, just as you anointed their father, so that they can serve me as priests. This anointing will make them priests for all time to 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had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on the first day of the first month of the second year after they left Egypt, the Tent of the Lord's presence was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and Dedicating the Tent of the Lord's Pres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put down its bases, set up its frames, attached its crossbars, and put up its po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pread out the covering over the Tent and put the outer covering over it, just as the Lord had comma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took the two stone tablets and put them in the Covenant Box. He put the poles in the rings of the Box and put the lid on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put the Box in the Tent and hung up the curtain. In this way he screened off the Covenant Box, just as the Lord had comman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put the table in the Tent, on the north sid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laced on it the bread offered to the Lord, just as the Lord had command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ut the lampstand in the Tent, on the south side, opposite the t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in the Lord's presence he lit the lamps, just as the Lord had comman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put the gold altar in the Tent,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the sweet-smelling incense, just as the Lord had comman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hung the curtain at the entrance of the T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re in front of the curtain he placed the altar for burning offerings. On it he sacrificed the burnt offering and the grain offering, just as the Lord had comma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put the washbasin between the Tent and the altar and filled it with wa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Aaron, and his sons washed their hands and their feet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henever they went into the Tent or to the altar, just as the Lord had command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oses set up the enclosure around the Tent and the altar and hung the curtain at the entrance of the enclosure. So he finished all the work.The Cloud over the Tent of the Lord's Presence(Numbers 9.15-23)]]></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the cloud covered the Tent and the dazzling light of the Lord's presence fill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cause of this, Moses could not go into the T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Israelites moved their camp to another place only when the cloud lifted from the T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long as the cloud stayed there, they did not move their cam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e first day of the first month set up the Tent of the Lord's presenc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uring all their wanderings they could see the cloud of the Lord's presence over the Tent during the day and a fire burning above it during the nigh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lace in it the Covenant Box containing the Ten Commandments and put the curtain in front of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ring in the table and place the equipment on it. Also bring in the lampstand and set up the lamps on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ut the gold altar for burning incense in front of the Covenant Box and hang the curtain at the entrance of the T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ut in front of the Tent the altar for burning offerin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ut the washbasin between the Tent and the altar and fill it with water.]]></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2026-06-23T02:22:14Z</dcterms:created>
  <dcterms:modified xsi:type="dcterms:W3CDTF">2026-06-23T02:22:14Z</dcterms:modified>
  <dc:title>Bible.com.au: Exodus 40:1-38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