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If they will not believe you or be convinced by the first miracle, then this one will convinc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n spite of these two miracles they still will not believe you, and if they refuse to listen to what you say, take some water from the Nile and pour it on the ground. The water will turn into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Moses said, “No, Lord, don't send me. I have never been a good speaker, and I haven't become one since you began to speak to me. I am a poor speaker, slow and hesit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him, “Who gives man his mouth? Who makes him deaf or dumb? Who gives him sight or makes him blind? It is I,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go! I will help you to speak, and I will tell you what to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oses answered, “No, Lord, please send some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is the Lord became angry with Moses and said, “What about your brother Aaron, the Levite? I know that he can speak well. In fact, he is now coming to meet you and will be glad to se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can speak to him and tell him what to say. I will help both of you to speak, and I will tell you both what to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be your spokesman and speak to the people for you. Then you will be like God, telling him what to s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this walking stick with you; for with it you will perform miracles.”Moses Returns to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Gives Moses Miraculous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went back to Jethro, his father-in-law, and said to him, “Please let me go back to my relatives in Egypt to see if they are still alive.” Jethro agreed and told him good-b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Moses was still in Midian, the Lord said to him, “Go back to Egypt, for all those who wanted to kill you are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oses took his wife and his sons, put them on a donkey, and set out with them for Egypt, carrying the walking stick that God had told him to ta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ain the Lord said to Moses, “Now that you are going back to Egypt, be sure to perform before the king all the miracles which I have given you the power to do. But I will make the king stubborn, and he will not let the people 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must tell him that I, the Lord, say, ‘Israel is my first-born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old you to let my son go, so that he might worship me, but you refused. Now I am going to kill your first-born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a camping place on the way to Egypt, the Lord met Moses and tried to kill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Then Zipporah, his wife, took a sharp stone, cut off the foreskin of her son, and touched Moses' feet with it. Because of the rite of circumcision she said to Moses, “You are a husband of blood to me.” And so the Lord spared Moses'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eanwhile the Lord had said to Aaron, “Go into the desert to meet Moses.” So he went to meet him at the holy mountain; and when he met him, he kiss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told Aaron everything that the Lord had said when he told him to return to Egypt; he also told him about the miracles which the Lord had ordered him to perfor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answered the Lord, “But suppose the Israelites do not believe me and will not listen to what I say. What shall I do if they say that you did not appear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Moses and Aaron went to Egypt and gathered all the Israelite leaders toge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aron told them everything that the Lord had said to Moses, and then Moses performed all the miracles in front of the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believed, and when they heard that the Lord had come to them and had seen how they were being treated cruelly, they bowed down and worshi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Lord asked him, “What are you holding?”“A walking stick,” he answ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Throw it on the ground.” When Moses threw it down, it turned into a snake, and he ran away from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Moses, “Reach down and pick it up by the tail.” So Moses reached down and caught it, and it became a walking stick a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Do this to prove to the Israelites that the Lord, the God of their ancestors, the God of Abraham, Isaac, and Jacob, has appeared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poke to Moses again, “Put your hand inside your robe.” Moses obeyed; and when he took his hand out, it was diseased, covered with white spots, like s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Put your hand inside your robe again.” He did so, and when he took it out this time, it was healthy, just like the rest of his body.]]></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2026-06-15T09:21:18Z</dcterms:created>
  <dcterms:modified xsi:type="dcterms:W3CDTF">2026-06-15T09:21:18Z</dcterms:modified>
  <dc:title>Bible.com.au: Exodus 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