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43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the Garments for the Priests(Exodus 28.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ith the blue, purple, and red wool they made the magnificent garments which the priests were to wear when they served in the Holy Place. They made the priestly garments for Aaron, as the Lord had command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made the ephod of fine linen; blue, purple, and red wool; and gold th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hammered out sheets of gold and cut them into thin strips to be worked into the fine linen and into the blue, purple, and red wo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two shoulder straps for the ephod and attached them to its sides, so that it could be fast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inely woven belt, made of the same materials, was attached to the ephod so as to form one piece with it, as the Lord ha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prepared the carnelians and mounted them in gold settings; they were skillfully engraved with the names of the twelve sons of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put them on the shoulder straps of the ephod to represent the twelve tribes of Israel, just as the Lord had commanded Moses.Making the Breastpiece(Exodus 28.15-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made the breastpiece of the same materials as the ephod and with similar embroid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square and folded double, 9 inches long and 9 inches w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mounted four rows of precious stones on it: in the first row they mounted a ruby, a topaz, and a garn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econd row, an emerald, a sapphire, and a diamo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third row, a turquoise, an agate, and an amethy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n the fourth row, a beryl, a carnelian, and a jasper. These were mounted in gold set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ch of the twelve stones had engraved on it the name of one of the sons of Jacob, in order to represent the twelve tribe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breastpiece they made chains of pure gold, twisted like c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ade two gold settings and two gold rings and attached the two rings to the upper corners of the breastpie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fastened the two gold cords to the two r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astened the other two ends of the cords to the two settings and in this way attached them in front to the shoulder straps of the ep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made two rings of gold and attached them to the lower corners of the breastpiece, on the inside edge next to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made two more gold rings and attached them to the lower part of the front of the two shoulder straps of the ephod, near the seam and above the finely woven b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st as the Lord had commanded Moses, they tied the rings of the breastpiece to the rings of the ephod with a blue cord, so that the breastpiece rested above the belt and did not come loose.Making the Other Priestly Garments(Exodus 28.31-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obe that goes under the ephod was made entirely of blue woo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hole for the head was reinforced with a woven binding to keep it from tea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All around its lower hem they put pomegranates of fine linen and of blue, purple, and red wool, alternating with bells of pure gold, just as the Lord had commanded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made the shirts for Aaron and his s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turban, the caps, the linen shor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sash of fine linen and of blue, purple, and red wool, decorated with embroidery, as the Lord had commanded Mo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made the ornament, the sacred sign of dedication, out of pure gold, and they engraved on it “Dedicated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tied it to the front of the turban with a blue cord, just as the Lord had commanded Moses.The Completion of the Work(Exodus 35.10-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e work on the Tent of the Lord's presence was finally completed. The Israelites made everything just as the Lord ha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brought to Moses the Tent and all its equipment, its hooks, its frames, its crossbars, its posts, and its ba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overing of rams' skin dyed red; the covering of fine leather; the curt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ovenant Box containing the stone tablets, its poles, and its l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and all its equipment, and the bread offered to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ampstand of pure gold, its lamps, all its equipment, and the oil for the lamp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old altar; the anointing oil; the sweet-smelling incense; the curtain for the entrance of the T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onze altar with its bronze grating, its poles, and all its equipment; the washbasin and its ba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urtains for the enclosure and its posts and bases; the curtain for the entrance of the enclosure and its ropes; the Tent pegs; all the equipment to be used in the T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agnificent garments the priests were to wear in the Holy Place—the sacred clothes for Aaron the priest and for his s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Israelites had done all the work just as the Lord had commanded Mos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ses examined everything and saw that they had made it all just as the Lord had commanded. So Moses blesse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2026-09-24T16:41:12Z</dcterms:created>
  <dcterms:modified xsi:type="dcterms:W3CDTF">2026-09-24T16:41:12Z</dcterms:modified>
  <dc:title>Bible.com.au: Exodus 39:1-43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