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3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ade the bronze basin and its bronze base out of the mirrors belonging to the women who served at the entrance of the Tent of the Lord's presence.The Enclosure for the Tent of the Lord's Presence(Exodus 27.9-1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Tent of the Lord's presence he made the enclosure out of fine linen curtains. On the south side the curtains were 50 yards lo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upported by twenty bronze posts in twenty bronze bases, with hooks and rods made of sil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nclosure was the same on the north 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west side there were curtains 25 yards long, with ten posts and ten bases and with hooks and rods made of sil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east side, where the entrance was, the enclosure was also 25 yards w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On each side of the entrance there were 7½ yards of curtains, with three posts and three ba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curtains around the enclosure were made of fine lin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bases for the posts were made of bronze, and the hooks, the rods, and the covering of the tops of the posts were made of silver. All the posts around the enclosure were connected with silver ro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urtain for the entrance of the enclosure was made of fine linen woven with blue, purple, and red wool and decorated with embroidery. It was 10 yards long and 2½ yards high, like the curtains of the enclosu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king the Altar for Burning Offerings(Exodus 27.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was supported by four posts in four bronze bases. Their hooks, the covering of their tops, and their rods were made of sil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 pegs for the Tent and for the surrounding enclosure were made of bronze.Metals Used in the Tent of the Lord's Prese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re is a list of the amounts of the metals used in the Tent of the Lord's presence, where the two stone tablets were kept on which the Ten Commandments were written. The list was ordered by Moses and made by the Levites who worked under the direction of Ithamar son of Aaron the pri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zalel, the son of Uri and grandson of Hur from the tribe of Judah, made everything that the Lord had command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s helper, Oholiab son of Ahisamach, from the tribe of Dan, was an engraver, a designer, and a weaver of fine linen and of blue, purple, and red woo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gold that had been dedicated to the Lord for the sacred Tent weighed 2,195 pounds, weighed according to the official stand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ilver from the census of the community weighed 7,550 pounds, weighed according to the official standa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amount equaled the total paid by all persons enrolled in the census, each one paying the required amount, weighed according to the official standard. There were 603,550 men twenty years old or older enrolled in the cens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f the silver, 7,500 pounds were used to make the hundred bases for the sacred Tent and for the curtain, 75 pounds for each ba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ith the remaining 50 pounds of silver Bezalel made the rods, the hooks for the posts, and the covering for their top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burning offerings, he made an altar out of acacia wood. It was square, 7½ feet long and 7½ feet wide, and it was 4½ feet hig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bronze which was dedicated to the Lord amounted to 5,310 pou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th it he made the bases for the entrance of the Tent of the Lord's presence, the bronze altar with its bronze grating, all the equipment for the alt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bases for the surrounding enclosure and for the entrance of the enclosure, and all the pegs for the Tent and the surrounding enclosu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made the projections at the top of the four corners, so that they formed one piece with the altar. He covered it all with bronz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lso made all the equipment for the altar: the pans, the shovels, the bowls, the hooks, and the fire pans. All this equipment was made of bronz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made a bronze grating and put it under the rim of the altar, so that it reached halfway up the alt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made four carrying rings and put them on the four corn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ade carrying poles of acacia wood, covered them with bronz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ut them in the rings on each side of the altar. The altar was made of boards and was hollow.Making the Bronze Basin(Exodus 30.18)]]></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2026-06-05T21:14:04Z</dcterms:created>
  <dcterms:modified xsi:type="dcterms:W3CDTF">2026-06-05T21:14:04Z</dcterms:modified>
  <dc:title>Bible.com.au: Exodus 38:1-31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