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for each end of the lid. He made them so that they formed one piece with the l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nged creatures faced each other across the lid, and their outspread wings covered it.Making the Table for the Bread Offered to God(Exodus 25.23-3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made the table out of acacia wood, 36 inches long, 18 inches wide, and 27 inches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overed it with pure gold and put a gold border aroun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made a rim 3 inches wide around it and put a gold border around the r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four carrying rings of gold for it and put them at the four corners, where the legs w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ings to hold the poles for carrying the table were placed near the r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the poles of acacia wood and covered them with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ade the dishes of pure gold for the table: the plates, the cups, the jars, and the bowls to be used for the wine offering.Making the Lampstand(Exodus 25.31-4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ade the lampstand of pure gold. He made its base and its shaft of hammered gold; its decorative flowers, including buds and petals, formed one piece with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king the Covenant Box(Exodus 25.10-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x branches extended from its sides, three from each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of the six branches had three decorative flowers shaped like almond blossoms with buds and pet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haft of the lampstand had four decorative flowers shaped like almond blossoms with buds and pet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was one bud below each of the three pairs of bran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uds, the branches, and the lampstand were a single piece of pure hammered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made seven lamps for the lampstand, and he made its tongs and trays of pure go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used seventy-five pounds of pure gold to make the lampstand and all its equipment.Making the Altar for Burning Incense(Exodus 30.1-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made an altar out of acacia wood, for burning incense. It was square, 18 inches long and 18 inches wide, and it was 36 inches high. Its projections at the four corners formed one piece with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overed its top, all four sides, and its projections with pure gold and put a gold border aroun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made two gold carrying rings for it and attached them below the border on the two sides, to hold the poles with which it was to be carr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zalel made the Covenant Box out of acacia wood, 45 inches long, 27 inches wide, and 27 inches 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made the poles of acacia wood and covered them with gold.Making the Anointing Oil and the Incense(Exodus 30.22-38)]]></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also made the sacred anointing oil and the pure sweet-smelling incense, mixed like perfu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overed it with pure gold inside and out and put a gold border all a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made four carrying rings of gold for it and attached them to its four feet, with two rings on each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ade carrying poles of acacia wood, covered them with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ut them through the rings on each side of the Bo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 lid of pure gold, 45 inches long and 27 inches w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de two winged creatures of hammered gol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2026-06-06T01:48:51Z</dcterms:created>
  <dcterms:modified xsi:type="dcterms:W3CDTF">2026-06-06T01:48:51Z</dcterms:modified>
  <dc:title>Bible.com.au: Exodus 37:1-29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