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6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ach piece was the same size, 14 yards long and 2 yards wi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ewed five of them together in one set and did the same with the other f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made loops of blue cloth on the edge of the outside piece in each se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put fifty loops on the first piece of the first set and fifty loops matching them on the last piece of the second se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made fifty gold hooks, with which to join the two sets into one pie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y made a cover for the Tent out of eleven pieces of cloth made of goats' hai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made them all the same size, 15 yards long and 2 yards wi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sewed five of them together in one set and the other six in another s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put fifty loops on the edge of the last piece of one set and fifty loops on the edge of the other se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made fifty bronze hooks to join the two sets, so as to form one co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zalel, Oholiab, and all the other workers to whom the Lord has given skill and understanding, who know how to make everything needed to build the sacred Tent, are to make everything just as the Lord has commanded.”The People Bring Many Gif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made two more coverings, one of rams' skin dyed red and the other of fine leather, to serve as an outer co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made upright frames of acacia wood for the T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ach frame was 15 feet tall and 27 inches wid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ith two matching projections, so that the frames could be joined together. All the frames had these projecti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made twenty frames for the south sid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forty silver bases to go under them, two bases under each frame to hold its two projecti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made twenty frames for the north side of the Ten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forty silver bases, two under each fra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back of the Tent, on the west, they made six fram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wo frames for the corn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ses called Bezalel, Oholiab, and all the other skilled men to whom the Lord had given ability and who were willing to help, and Moses told them to start work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se corner frames were joined at the bottom and connected all the way to the top. The two frames that formed the two corners were made in this w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re were eight frames and sixteen silver bases, two under each fra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made fifteen crossbars of acacia wood, five for the frames on one side of the Te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ive for the frames on the other side, and five for the frames on the west end, at the bac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middle crossbar, set halfway up the frames, extended from one end of the Tent to the o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covered the frames with gold and fitted them with gold rings to hold the crossbars, which were also covered with go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made a curtain of fine linen, woven with blue, purple, and red wool and embroidered it with figures of winged creatur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made four posts of acacia wood to hold the curtain, covered them with gold, and fitted them with gold hooks. Then they made four silver bases to hold the post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the entrance of the Tent they made a curtain of fine linen woven with blue, purple, and red wool and decorated with embroider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this curtain they made five posts fitted with hooks, covered their tops and their rods with gold, and made five bronze bases for the pos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received from him all the offerings which the Israelites had brought for constructing the sacred Tent. But the people of Israel continued to bring Moses their offerings every morn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skilled men who were doing the work w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old Moses, “The people are bringing more than is needed for the work which the Lord commanded to be d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Moses sent a command throughout the camp that no one was to make any further contribution for the sacred Tent; so the people did not bring any mo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at had already been brought was more than enough to finish all the work.Making the Tent of the Lord's Presence(Exodus 26.1-37)]]></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ost skilled men among those doing the work made the Tent of the Lord's presence. They made it out of ten pieces of fine linen woven with blue, purple, and red wool and embroidered with figures of winged creatures.]]></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2026-05-20T07:16:46Z</dcterms:created>
  <dcterms:modified xsi:type="dcterms:W3CDTF">2026-05-20T07:16:46Z</dcterms:modified>
  <dc:title>Bible.com.au: Exodus 36:1-38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