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il for the lamps; spices for the anointing oil and for the sweet-smelling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nelians and other jewels to be set in the High Priest's ephod and in his breastpiece.Articles for the Tent of the Lord's Presence(Exodus 39.32-4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killed workers among you are to come and make everything that the Lor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nt, its covering and its outer covering, its hooks and its frames, its crossbars, its posts, and its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ovenant Box, its poles, its lid, and the curtain to screen i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its poles, and all its equipment; the bread offered to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for the light and its equipment; the lamps with their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for burning incense and its poles; the anointing oil; the sweet-smelling incense; the curtain for the entrance of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n which to burn offerings, with its bronze grating attached, its poles, and all its equipment; the washbasin and its ba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for the enclosure, its posts and bases; the curtain for the entrance of the enclos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for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and ropes for the Tent and the enclos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gnificent garments the priests are to wear when they serve in the Holy Place—the sacred clothes for Aaron the priest and for his sons.”The People Bring Their Offe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of Israel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ished to do so brought an offering to the Lord for making the Tent of the Lord's presence. They brought everything needed for use in worship and for making the priestly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anted to, both men and women, brought decorative pins, earrings, rings, necklaces, and all kinds of gold jewelry and dedicated the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fine linen; blue, purple, or red wool; cloth of goats' hair; rams' skin dyed red; or fine leather,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who were able to contribute silver or bronze brought their offering for the Lord, and all who had acacia wood which could be used for any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skilled women brought fine linen thread and thread of blue, purple, and red wool, which they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also made thread of goats'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carnelians and other jewels to be set in the ephod and the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the whole community of the people of Israel and said to them, “This is what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pices and oil for the lamps, for the anointing oil, and for the sweet-smelling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of Israel who wanted to brought their offering to the Lord for the work which he had commanded Moses to do.Workers to Make the Tent of the Lord's Presence(Exodus 31.1-1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said to the Israelites, “The Lord has chosen Bezalel, the son of Uri and grandson of Hur from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has filled him with his power and given him skill, ability, and understanding for every kind of artistic wor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planning skillful designs and working them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cutting jewels to be set; for carving wood; and for every other kind of artistic wor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as given to him and to Oholiab son of Ahisamach, from the tribe of Dan, the ability to teach their crafts to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given them skill in all kinds of work done by engravers, designers, and weavers of fine linen; blue, purple, and red wool; and other cloth. They are able to do all kinds of work and are skillful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six days in which to do your work, but the seventh day is to be sacred, a solemn day of rest dedicated to me, the Lord. Anyone who does any work on that day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ven light a fire in your homes on the Sabbath.”Offerings for the Sacred Tent(Exodus 25.1-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all the people of Israel,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an offering to the Lord. Everyone who wishes to do so is to bring an offering of gold, silver, or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e linen; blue, purple, and red wool; cloth made of goats'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s' skin dyed red; fine leather; acacia woo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Exodus 35:1-35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