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76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5: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il for the lamps; spices for the anointing oil and for the sweet-smelling incens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carnelians and other jewels to be set in the High Priest's ephod and in his breastpiece.Articles for the Tent of the Lord's Presence(Exodus 39.32-43)]]></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l the skilled workers among you are to come and make everything that the Lord command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Tent, its covering and its outer covering, its hooks and its frames, its crossbars, its posts, and its bas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Covenant Box, its poles, its lid, and the curtain to screen it off;]]></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table, its poles, and all its equipment; the bread offered to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ampstand for the light and its equipment; the lamps with their oi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altar for burning incense and its poles; the anointing oil; the sweet-smelling incense; the curtain for the entrance of the Te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altar on which to burn offerings, with its bronze grating attached, its poles, and all its equipment; the washbasin and its bas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curtains for the enclosure, its posts and bases; the curtain for the entrance of the enclosu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egulations for the Sabba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Tent pegs and ropes for the Tent and the enclosu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magnificent garments the priests are to wear when they serve in the Holy Place—the sacred clothes for Aaron the priest and for his sons.”The People Bring Their Offering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ll the people of Israel lef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everyone who wished to do so brought an offering to the Lord for making the Tent of the Lord's presence. They brought everything needed for use in worship and for making the priestly garment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ll who wanted to, both men and women, brought decorative pins, earrings, rings, necklaces, and all kinds of gold jewelry and dedicated them to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Everyone who had fine linen; blue, purple, or red wool; cloth of goats' hair; rams' skin dyed red; or fine leather, brought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ll who were able to contribute silver or bronze brought their offering for the Lord, and all who had acacia wood which could be used for any of the work brought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ll the skilled women brought fine linen thread and thread of blue, purple, and red wool, which they had mad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also made thread of goats' hai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leaders brought carnelians and other jewels to be set in the ephod and the breastpie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oses called together the whole community of the people of Israel and said to them, “This is what the Lord has commanded you to do:]]></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spices and oil for the lamps, for the anointing oil, and for the sweet-smelling incens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ll the people of Israel who wanted to brought their offering to the Lord for the work which he had commanded Moses to do.Workers to Make the Tent of the Lord's Presence(Exodus 31.1-11)]]></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Moses said to the Israelites, “The Lord has chosen Bezalel, the son of Uri and grandson of Hur from the tribe of Juda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God has filled him with his power and given him skill, ability, and understanding for every kind of artistic work,]]></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or planning skillful designs and working them in gold, silver, and bronz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for cutting jewels to be set; for carving wood; and for every other kind of artistic work.]]></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Lord has given to him and to Oholiab son of Ahisamach, from the tribe of Dan, the ability to teach their crafts to other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He has given them skill in all kinds of work done by engravers, designers, and weavers of fine linen; blue, purple, and red wool; and other cloth. They are able to do all kinds of work and are skillful designer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 have six days in which to do your work, but the seventh day is to be sacred, a solemn day of rest dedicated to me, the Lord. Anyone who does any work on that day is to be put to dea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o not even light a fire in your homes on the Sabbath.”Offerings for the Sacred Tent(Exodus 25.1-9)]]></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oses said to all the people of Israel, “This is what the Lord has command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ake an offering to the Lord. Everyone who wishes to do so is to bring an offering of gold, silver, or bronz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ine linen; blue, purple, and red wool; cloth made of goats' hai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rams' skin dyed red; fine leather; acacia wood;]]></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2026-05-20T07:16:49Z</dcterms:created>
  <dcterms:modified xsi:type="dcterms:W3CDTF">2026-05-20T07:16:49Z</dcterms:modified>
  <dc:title>Bible.com.au: Exodus 35:1-35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