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il for the lamps; spices for the anointing oil and for the sweet-smelling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arnelians and other jewels to be set in the High Priest's ephod and in his breastpiece.Articles for the Tent of the Lord's Presence(Exodus 39.32-4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skilled workers among you are to come and make everything that the Lord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ent, its covering and its outer covering, its hooks and its frames, its crossbars, its posts, and its ba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ovenant Box, its poles, its lid, and the curtain to screen it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its poles, and all its equipment; the bread offered to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ampstand for the light and its equipment; the lamps with their o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ltar for burning incense and its poles; the anointing oil; the sweet-smelling incense; the curtain for the entrance of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n which to burn offerings, with its bronze grating attached, its poles, and all its equipment; the washbasin and its ba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urtains for the enclosure, its posts and bases; the curtain for the entrance of the enclos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tions for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ent pegs and ropes for the Tent and the enclosu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gnificent garments the priests are to wear when they serve in the Holy Place—the sacred clothes for Aaron the priest and for his sons.”The People Bring Their Offer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eople of Israel le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wished to do so brought an offering to the Lord for making the Tent of the Lord's presence. They brought everything needed for use in worship and for making the priestly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who wanted to, both men and women, brought decorative pins, earrings, rings, necklaces, and all kinds of gold jewelry and dedicated them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d fine linen; blue, purple, or red wool; cloth of goats' hair; rams' skin dyed red; or fine leather, brough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who were able to contribute silver or bronze brought their offering for the Lord, and all who had acacia wood which could be used for any of the work brough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skilled women brought fine linen thread and thread of blue, purple, and red wool, which they had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also made thread of goats' ha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aders brought carnelians and other jewels to be set in the ephod and the breastpie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called together the whole community of the people of Israel and said to them, “This is what the Lord has commanded you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pices and oil for the lamps, for the anointing oil, and for the sweet-smelling incen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people of Israel who wanted to brought their offering to the Lord for the work which he had commanded Moses to do.Workers to Make the Tent of the Lord's Presence(Exodus 31.1-1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ses said to the Israelites, “The Lord has chosen Bezalel, the son of Uri and grandson of Hur from the trib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has filled him with his power and given him skill, ability, and understanding for every kind of artistic wor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planning skillful designs and working them in gold, silver, and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cutting jewels to be set; for carving wood; and for every other kind of artistic wor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has given to him and to Oholiab son of Ahisamach, from the tribe of Dan, the ability to teach their crafts to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has given them skill in all kinds of work done by engravers, designers, and weavers of fine linen; blue, purple, and red wool; and other cloth. They are able to do all kinds of work and are skillful design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six days in which to do your work, but the seventh day is to be sacred, a solemn day of rest dedicated to me, the Lord. Anyone who does any work on that day is to be put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ven light a fire in your homes on the Sabbath.”Offerings for the Sacred Tent(Exodus 25.1-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aid to all the people of Israel, “This is what the Lord has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an offering to the Lord. Everyone who wishes to do so is to bring an offering of gold, silver, or bron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e linen; blue, purple, and red wool; cloth made of goats' h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ms' skin dyed red; fine leather; acacia wood;]]></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2026-07-05T13:21:16Z</dcterms:created>
  <dcterms:modified xsi:type="dcterms:W3CDTF">2026-07-05T13:21:16Z</dcterms:modified>
  <dc:title>Bible.com.au: Exodus 35:1-35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