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96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2: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have already left the way that I commanded them to follow; they have made a bull-calf out of melted gold and have worshiped it and offered sacrifices to it. They are saying that this is their god, who led them out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know how stubborn these people a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don't try to stop me. I am angry with them, and I am going to destroy them. Then I will make you and your descendants into a great n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Moses pleaded with the Lord his God and said, “Lord, why should you be so angry with your people, whom you rescued from Egypt with great might and pow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y should the Egyptians be able to say that you led your people out of Egypt, planning to kill them in the mountains and destroy them completely? Stop being angry; change your mind and do not bring this disaster on your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emember your servants Abraham, Isaac, and Jacob. Remember the solemn promise you made to them to give them as many descendants as there are stars in the sky and to give their descendants all that land you promised would be their possession fore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Lord changed his mind and did not bring on his people the disaster he had threate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ses went back down the mountain, carrying the two stone tablets with the commandments written on both sid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d himself had made the tablets and had engraved the commandments on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oshua heard the people shouting and said to Moses, “I hear the sound of battle in the cam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Gold Bull-Calf(Deuteronomy 9.6-2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ses said, “That doesn't sound like a shout of victory or a cry of defeat; it's the sound of sing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Moses came close enough to the camp to see the bull-calf and to see the people dancing, he became furious. There at the foot of the mountain, he threw down the tablets he was carrying and broke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took the bull-calf which they had made, melted it, ground it into fine powder, and mixed it with water. Then he made the people of Israel drink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said to Aaron, “What did these people do to you, that you have made them commit such a terrible s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aron answered, “Don't be angry with me; you know how determined these people are to do evi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said to me, ‘We don't know what has happened to this man Moses, who brought us out of Egypt; so make us a god to lead 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asked them to bring me their gold ornaments, and those who had any took them off and gave them to me. I threw the ornaments into the fire and out came this bull-calf!”]]></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oses saw that Aaron had let the people get out of control and make fools of themselves in front of their enemi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he stood at the gate of the camp and shouted, “Everyone who is on the Lord's side come over here!” So all the Levites gathered around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said to them, “The Lord God of Israel commands every one of you to put on your sword and go through the camp from this gate to the other and kill your brothers, your friends, and your neighbo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people saw that Moses had not come down from the mountain but was staying there a long time, they gathered around Aaron and said to him, “We do not know what has happened to this man Moses, who led us out of Egypt; so make us a god to lead u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Levites obeyed, and killed about three thousand men that 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oses said to the Levites, “Today you have consecrated yourselves as priests in the service of the Lord by killing your sons and brothers, so the Lord has given you his bless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next day Moses said to the people, “You have committed a terrible sin. But now I will again go up the mountain to the Lord; perhaps I can obtain forgiveness for your si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oses then returned to the Lord and said, “These people have committed a terrible sin. They have made a god out of gold and worshiped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Please forgive their sin; but if you won't, then remove my name from the book in which you have written the names of your peopl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Lord answered, “It is those who have sinned against me whose names I will remove from my book.]]></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w go, lead the people to the place I told you about. Remember that my angel will guide you, but the time is coming when I will punish these people for their si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the Lord sent a disease on the people, because they had caused Aaron to make the gold bull-calf.]]></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aron said to them, “Take off the gold earrings which your wives, your sons, and your daughters are wearing, and bring them to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all the people took off their gold earrings and brought them to Aar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took the earrings, melted them, poured the gold into a mold, and made a gold bull-calf.The people said, “Israel, this is our god, who led us out of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Aaron built an altar in front of the gold bull-calf and announced, “Tomorrow there will be a festival to honor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arly the next morning they brought some animals to burn as sacrifices and others to eat as fellowship offerings. The people sat down to a feast, which turned into an orgy of drinking and sex.]]></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said to Moses, “Hurry and go back down, because your people, whom you led out of Egypt, have sinned and rejected me.]]></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2026-05-20T07:49:18Z</dcterms:created>
  <dcterms:modified xsi:type="dcterms:W3CDTF">2026-05-20T07:49:18Z</dcterms:modified>
  <dc:title>Bible.com.au: Exodus 32:1-35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