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already left the way that I commanded them to follow; they have made a bull-calf out of melted gold and have worshiped it and offered sacrifices to it. They are saying that this is their god, who led them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how stubborn these peopl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don't try to stop me. I am angry with them, and I am going to destroy them. Then I will make you and your descendants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pleaded with the Lord his God and said, “Lord, why should you be so angry with your people, whom you rescued from Egypt with great might and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be able to say that you led your people out of Egypt, planning to kill them in the mountains and destroy them completely? Stop being angry; change your mind and do not bring this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Jacob. Remember the solemn promise you made to them to give them as many descendants as there are stars in the sky and to give their descendants all that land you promised would be their possession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changed his min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went back down the mountain, carrying the two stone tablets with the commandments written on both si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himself had made the tablets and had engraved the commandments 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heard the people shouting and said to Moses, “I hear the sound of battle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 Bull-Calf(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said, “That doesn't sound like a shout of victory or a cry of defeat; it's the sound of sing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came close enough to the camp to see the bull-calf and to see the people dancing, he became furious. There at the foot of the mountain, he threw down the tablets he was carrying and brok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bull-calf which they had made, melted it, ground it into fine powder, and mixed it with water. Then he made the people of Israel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have made them commit such a terrible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answered, “Don't be angry with me; you know how determined these people are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We don't know what has happened to this man Moses, who brought us out of Egypt; so make us a god to lead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sked them to bring me their gold ornaments, and those who had any took them off and gave them to me. I threw the ornaments into the fire and out came this bull-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Aaron had let the people get out of control and make fools of themselves in front of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gate of the camp and shouted, “Everyone who is on the Lord's side come over here!” So all the Levites gathered aroun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o them, “The Lord God of Israel commands every one of you to put on your sword and go through the camp from this gate to the other and kill your brothers, your friends, and your neighb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had not come down from the mountain but was staying there a long time, they gathered around Aaron and said to him, “We do not know what has happened to this man Moses, who led us out of Egypt; so make us a god to lead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obeyed, and killed about three thousand men tha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the Levites, “Today you have consecrated yourselves as priests in the service of the Lord by killing your sons and brothers, so the Lord has given you his bless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terrible sin. But now I will again go up the mountain to the Lord; perhaps I can obtain forgiveness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returned to the Lord and said, “These people have committed a terrible sin. They have made a god out of gold and worship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lease forgive their sin; but if you won't, then remove my name from the book in which you have written the names of your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answered, “It is those who have sinned against me whose names I will remove from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told you about. Remember that my angel will guide you, but the time is coming when I will punish these people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Lord sent a disease on the people, because they had caused Aaron to make the gold bull-ca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said to them, “Take off the gold earrings which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gold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the earrings, melted them, poured the gold into a mold, and made a gold bull-calf.The people said, “Israel, this is our god, who led us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aron built an altar in front of the gold bull-calf and announced, “Tomorrow there will be a festival to honor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rly the next morning they brought some animals to burn as sacrifices and others to eat as fellowship offerings. The people sat down to a feast, which turned into an orgy of drinking and se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 “Hurry and go back down, because your people, whom you led out of Egypt, have sinned and rejected m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2026-07-05T13:20:46Z</dcterms:created>
  <dcterms:modified xsi:type="dcterms:W3CDTF">2026-07-05T13:20:46Z</dcterms:modified>
  <dc:title>Bible.com.au: Exodus 32:1-35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