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20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31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able and its equipment, the lampstand of pure gold and all its equipment, the altar for burning incense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ltar for burnt offerings and all its equipment, the washbasin and its base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agnificent priestly garments for Aaron and his sons to use when they serve as priests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ointing oil, and the sweet-smelling incense for the Holy Place. In making all these things, they are to do exactly as I have commanded you.”Sabbath, the Day of Rest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commanded Moses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ell the people of Israel, “Keep the Sabbath, my day of rest, because it is a sign between you and me for all time to come, to show that I, the Lord, have made you my own peopl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ust keep the day of rest, because it is sacred. Whoever does not keep it, but works on that day, is to be put to dea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six days in which to do your work, but the seventh day is a solemn day of rest dedicated to me. Whoever does any work on that day is to be put to dea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of Israel are to keep this day as a sign of the covenan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 permanent sign between the people of Israel and me, because I, the Lord, made heaven and earth in six days, and on the seventh day I stopped working and rested.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raftsmen for the Tent of the Lord's Presence(Exodus 35.30—36.1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God had finished speaking to Moses on Mount Sinai, he gave him the two stone tablets on which God himself had written the commandment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 to Moses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have chosen Bezalel, the son of Uri and grandson of Hur, from the tribe of Judah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have filled him with my power. I have given him understanding, skill, and ability for every kind of artistic work—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planning skillful designs and working them in gold, silver, and bronze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cutting jewels to be set; for carving wood; and for every other kind of artistic work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also selected Oholiab son of Ahisamach, from the tribe of Dan, to work with him. I have also given great ability to all the other skilled workers, so that they can make everything I have commanded to be made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ent of my presence, the Covenant Box and its lid, all the furnishings of the Tent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2026-08-03T11:16:20Z</dcterms:created>
  <dcterms:modified xsi:type="dcterms:W3CDTF">2026-08-03T11:16:20Z</dcterms:modified>
  <dc:title>Bible.com.au: Exodus 31:1-18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