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do the same when he lights the lamps in the evening. This offering of incense is to continue without interruption for all time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offer on this altar any forbidden incense, any animal offering, or any grain offering, and do not pour out any wine offering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a year Aaron is to perform the ritual for purifying the altar by putting on its four projections the blood of the animal sacrificed for sin. This is to be done every year for all time to come. This altar is to be completely holy, dedicated to me, the Lord.”The Tax for the Tent of the Lord'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take a census of the people of Israel, each man is to pay me a price for his life, so that no disaster will come on him while the census is being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included in the census must pay the required amount of money, weighed according to the official standard. Everyone must pay this as an offering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being counted in the census, that is, every man twenty years old or older, is to pay me this amou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man is not to pay more, nor the poor man less, when they pay this amount for their li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llect this money from the people of Israel and spend it for the upkeep of the Tent of my presence. This tax will be the payment for their lives, and I will remember to protect them.”The Bronze Bas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for Burning Incense(Exodus 37.25-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a bronze basin with a bronze base. Place it between the Tent and the altar, and put water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and his sons are to use the water to wash their hands and fe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fore they go into the Tent or approach the altar to offer the food offering. Then they will not be ki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ust wash their hands and feet, so that they will not die. This is a rule which they and their descendants are to observe forever.”The Anointing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e finest spices—12 pounds of liquid myrrh, 6 pounds of sweet-smelling cinnamon, 6 pounds of sweet-smelling ca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12 pounds of cassia (all weighed according to the official standard). Add one gallon of olive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ake a sacred anointing oil, mixed like perfu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se it to anoint the Tent of my presence, the Covenant Box,]]></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able and all its equipment, the lampstand and its equipment, the altar for burning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an altar out of acacia wood, for burning inc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ltar for burning offerings, together with all its equipment, and the washbasin with its ba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edicate these things in this way, and they will be completely holy, and anyone or anything that touches them will be harmed by the power of its hol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noint Aaron and his sons, and ordain them as priests in my serv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ay to the people of Israel, ‘This holy anointing oil is to be used in my service for all time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must not be poured on ordinary men, and you must not use the same formula to make any mixture like it. It is holy, and you must treat it as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makes any like it or uses any of it on anyone who is not a priest will no longer be considered one of my people.’”The Incen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said to Moses, “Take an equal part of each of the following sweet spices—stacte, onycha, galbanum, and pure frank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se them to make incense, mixed like perfume. Add salt to keep it pure and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at part of it into a fine powder, take it into the Tent of my presence, and sprinkle it in front of the Covenant Box. Treat this incense as completely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use the same formula to make any incense like it for yourselves. Treat it as a holy thing dedicate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to be square, 18 inches long and 18 inches wide, and it is to be 36 inches high. Its projections at the four corners are to form one piece with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makes any like it for use as perfume, he will no longer be considered one of my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ver its top, all four sides, and its projections with pure gold, and put a gold border arou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two gold carrying rings for it and attach them below the border on two sides to hold the poles with which it is to be car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these poles of acacia wood and cover them with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is altar outside the curtain which hangs in front of the Covenant Box. That is the place where I will mee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orning when Aaron comes to take care of the lamps, he is to burn sweet-smelling incense on it.]]></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2026-06-09T22:06:20Z</dcterms:created>
  <dcterms:modified xsi:type="dcterms:W3CDTF">2026-06-09T22:06:20Z</dcterms:modified>
  <dc:title>Bible.com.au: Exodus 30:1-38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