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his sons and put shirts o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t sashes around their waists and tie caps on their heads. That is how you are to ordain Aaron and his sons. They and their descendants are to serve me as priests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bull to the front of the Tent of my presence and tell Aaron and his sons to put their hands on it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ll the bull there in my holy presence at the entrance of the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some of the bull's blood and with your finger put it on the projections of the altar. Then pour out the rest of the blood at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take all the fat which covers the internal organs, the best part of the liver, and the two kidneys with the fat on them, and burn them on the altar as an offering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urn the bull's flesh, its skin, and its intestines outside the camp. This is an offering to take away the sins of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ne of the rams and tell Aaron and his sons to put their hands on it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ll it, and take its blood and throw it against all four sides of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t the ram in pieces; wash its internal organs and its hind legs, and put them on top of the head and the other pie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 for Ordaining Aaron and His Sons as Priests(Leviticus 8.1-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rn the whole ram on the altar as a food offering. The odor of this offering pleases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the other ram—the ram used for dedication—and tell Aaron and his sons to put their hands on it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ll it, and take some of its blood and put it on the lobes of the right ears of Aaron and his sons, on the thumbs of their right hands and on the big toes of their right feet. Throw the rest of the blood against all four sides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ake some of the blood that is on the altar and some of the anointing oil, and sprinkle it on Aaron and his clothes and on his sons and their clothes. He, his sons, and their clothes will then be dedicate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t away the ram's fat, the fat tail, the fat covering the internal organs, the best part of the liver, the two kidneys with the fat on them, and the right t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basket of bread which has been offered to me, take one loaf of each kind: one loaf made with olive oil and one made without it and one thin c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ut all this food in the hands of Aaron and his sons and have them dedicate it to me as a special gi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ake it from them and burn it on the altar, on top of the burnt offering, as a food offering to me. The odor of this offering pleases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e breast of this ram and dedicate it to me as a special gift. This part of the animal will be you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priest is ordained, the breast and the thigh of the ram being used for the ordination are to be dedicated to me as a special gift and set aside for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are to do to Aaron and his sons to dedicate them as priests in my service. Take one young bull and two rams without any defec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my unchanging decision that when my people make their fellowship offerings, the breast and the thigh of the animal belong to the priests. This is the people's gift to me,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aron's priestly garments are to be handed on to his sons after his death, for them to wear when they are ordain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of Aaron who succeeds him as priest and who goes into the Tent of my presence to serve in the Holy Place is to wear these garments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ake the meat of the ram used for the ordination of Aaron and his sons and boil it in a holy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the entrance of the Tent of my presence they are to eat it along with the bread left in the bask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hall eat what was used in the ritual of forgiveness at their ordination. Only priests may eat this food, because it is sac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some of the meat or some of the bread is not eaten by morning, it is to be burned; it is not to be eaten, for it is sac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erform the rites of ordination for Aaron and his sons for seven days exactly as I have commanded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ach day you must offer a bull as a sacrifice, so that sin may be forgiven. This will purify the altar. Then anoint it with olive oil to make it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this every day for seven days. Then the altar will be completely holy, and anyone or anything that touches it will be harmed by the power of its holiness.The Daily Offerings(Numbers 28.1-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se the best wheat flour, but no yeast, and make some bread with olive oil, some without it, and some in the form of thin cakes brushed with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ry day for all time to come, sacrifice on the altar two one-year-old lamb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acrifice one of the lambs in the morning and the other in the eve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the first lamb offer two pounds of fine wheat flour mixed with one quart of pure olive oil. Pour out one quart of wine as an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crifice the second lamb in the evening, and offer with it the same amounts of flour, olive oil, and wine as in the morning. This is a food offering to me, the Lord, and its odor pleases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all time to come, this burnt offering is to be offered in my presence at the entrance of the Tent of my presence. That is where I will meet my people and speak to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I will meet the people of Israel, and the dazzling light of my presence will make the place ho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make the Tent and the altar holy, and I will set Aaron and his sons apart to serve me as prie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live among the people of Israel, and I will be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know that I am the Lord their God who brought them out of Egypt so that I could live among them. I am the Lord their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m in a basket and offer them to me when you sacrifice the bull and the two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Aaron and his sons to the entrance of the Tent of my presence, and have them take a ritual b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ress Aaron in the priestly garments—the shirt, the robe that goes under the ephod, the ephod, the breastpiece, and the be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turban on him and tie on it the sacred sign of dedication engraved ‘Dedicat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ake the anointing oil, pour it on his head, and anoint hi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2026-05-22T16:17:39Z</dcterms:created>
  <dcterms:modified xsi:type="dcterms:W3CDTF">2026-05-22T16:17:39Z</dcterms:modified>
  <dc:title>Bible.com.au: Exodus 29:1-46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