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96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ments for the Priests(Exodus 39.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mmon your brother Aaron and his sons, Nadab, Abihu, Eleazar, and Ithamar. Separate them from the people of Israel, so that they may serve me as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priestly garments for your brother Aaron, to provide him with dignity and beau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all the skilled workers to whom I have given ability, and tell them to make Aaron's clothes, so that he may be dedicated as a priest in my serv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them to make a breastpiece, an ephod, a robe, an embroidered shirt, a turban, and a sash. They are to make these priestly garments for your brother Aaron and his sons, so that they can serve me as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killed workers are to use blue, purple, and red wool, gold thread, and fine lin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o make the ephod of blue, purple, and red wool, gold thread, and fine linen, decorated with embroide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wo shoulder straps, by which it can be fastened, are to be attached to the si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finely woven belt made of the same materials is to be attached to the ephod so as to form one piece wit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two carnelian stones and engrave on them the names of the twelve sons of Jac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order of their birth, with six on one stone and six on the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e a skillful jeweler engrave on the two stones the names of the sons of Jacob, and mount the stones in gold set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ut them on the shoulder straps of the ephod to represent the twelve tribes of Israel. In this way Aaron will carry their names on his shoulders, so that I, the Lord, will always remember m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e two gold set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wo chains of pure gold twisted like cords, and attach them to the settings.The Breastpiece(Exodus 39.8-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e a breastpiece for the High Priest to use in determining God's will. It is to be made of the same materials as the ephod and with similar embroide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is to be square and folded double, 9 inches long and 9 inches w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unt four rows of precious stones on it; in the first row mount a ruby, a topaz, and a garn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second row, an emerald, a sapphire, and a diamo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third row, a turquoise, an agate, and an amethy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the fourth row, a beryl, a carnelian, and a jasper. These are to be mounted in gold set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of these twelve stones is to have engraved on it the name of one of the sons of Jacob, to represent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breastpiece make chains of pure gold, twisted like cor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e two gold rings and attach them to the upper corners of the breastpie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asten the two gold cords to the two r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asten the other two ends of the cords to the two settings, and in this way attach them in front to the shoulder straps of the eph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make two rings of gold and attach them to the lower corners of the breastpiece on the inside edge next to the eph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ke two more gold rings and attach them to the lower part of the front of the two shoulder straps of the ephod, near the seam and above the finely woven be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ie the rings of the breastpiece to the rings of the ephod with a blue cord, so that the breastpiece rests above the belt and does not come loo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Aaron enters the Holy Place, he will wear this breastpiece engraved with the names of the tribes of Israel, so that I, the Lord, will always remember my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ut the Urim and Thummim in the breastpiece, so that Aaron will carry them when he comes into my holy presence. At such times he must always wear this breastpiece, so that he can determine my will for the people of Israel.The Other Priestly Garments(Exodus 39.22-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robe that goes under the ephod is to be made entirely of blue woo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to have a hole for the head, and this hole is to be reinforced with a woven binding to keep it from tea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All around its lower hem put pomegranates of blue, purple, and red wool, alternating with gold bel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aron is to wear this robe when he serves as priest. When he comes into my presence in the Holy Place or when he leaves it, the sound of the bells will be heard, and he will not be kill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ke an ornament of pure gold and engrave on it ‘Dedicated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ie it to the front of the turban with a blue c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aron is to wear it on his forehead, so that I, the Lord, will accept all the offerings that the Israelites dedicate to me, even if the people commit some error in offering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ave Aaron's shirt of fine linen and make a turban of fine linen and also a sash decorated with embroide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e shirts, sashes, and caps for Aaron's sons, to provide them with dignity and beau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ut these clothes on your brother Aaron and his sons. Then ordain them and dedicate them by anointing them with olive oil, so that they may serve me as pries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ke linen shorts for them, reaching from the waist to the thighs, so that they will not expose themselv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aron and his sons must always wear them when they go into the Tent of my presence or approach the altar to serve as priests in the Holy Place, so that they will not be killed for exposing themselves. This is a permanent rule for Aaron and his descendan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2026-10-01T16:49:33Z</dcterms:created>
  <dcterms:modified xsi:type="dcterms:W3CDTF">2026-10-01T16:49:33Z</dcterms:modified>
  <dc:title>Bible.com.au: Exodus 28:1-43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