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16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8: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 finely woven belt made of the same materials is to be attached to the ephod so as to form one piece with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ake two carnelian stones and engrave on them the names of the twelve sons of Jacob,]]></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e order of their birth, with six on one stone and six on the 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ave a skillful jeweler engrave on the two stones the names of the sons of Jacob, and mount the stones in gold sett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ut them on the shoulder straps of the ephod to represent the twelve tribes of Israel. In this way Aaron will carry their names on his shoulders, so that I, the Lord, will always remember my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ake two gold sett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wo chains of pure gold twisted like cords, and attach them to the settings.The Breastpiece(Exodus 39.8-21)]]></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ke a breastpiece for the High Priest to use in determining God's will. It is to be made of the same materials as the ephod and with similar embroider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t is to be square and folded double, 9 inches long and 9 inches wid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ount four rows of precious stones on it; in the first row mount a ruby, a topaz, and a garne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arments for the Priests(Exodus 39.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the second row, an emerald, a sapphire, and a diamo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the third row, a turquoise, an agate, and an amethy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n the fourth row, a beryl, a carnelian, and a jasper. These are to be mounted in gold setting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ach of these twelve stones is to have engraved on it the name of one of the sons of Jacob, to represent the tribes of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 breastpiece make chains of pure gold, twisted like cord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ake two gold rings and attach them to the upper corners of the breastpie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fasten the two gold cords to the two r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asten the other two ends of the cords to the two settings, and in this way attach them in front to the shoulder straps of the eph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make two rings of gold and attach them to the lower corners of the breastpiece on the inside edge next to the eph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ake two more gold rings and attach them to the lower part of the front of the two shoulder straps of the ephod, near the seam and above the finely woven bel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ummon your brother Aaron and his sons, Nadab, Abihu, Eleazar, and Ithamar. Separate them from the people of Israel, so that they may serve me as priest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ie the rings of the breastpiece to the rings of the ephod with a blue cord, so that the breastpiece rests above the belt and does not come loo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Aaron enters the Holy Place, he will wear this breastpiece engraved with the names of the tribes of Israel, so that I, the Lord, will always remember my peop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ut the Urim and Thummim in the breastpiece, so that Aaron will carry them when he comes into my holy presence. At such times he must always wear this breastpiece, so that he can determine my will for the people of Israel.The Other Priestly Garments(Exodus 39.22-31)]]></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robe that goes under the ephod is to be made entirely of blue woo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t is to have a hole for the head, and this hole is to be reinforced with a woven binding to keep it from tear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34 ]]></a:t>
            </a:r>
            <a:r>
              <a:rPr lang="en-US" b="1" sz="3000" spc="0" u="none">
                <a:solidFill>
                  <a:srgbClr val="000000">
                    <a:alpha val="100.00%"/>
                  </a:srgbClr>
                </a:solidFill>
                <a:latin typeface="Calibri"/>
              </a:rPr>
              <a:t><![CDATA[All around its lower hem put pomegranates of blue, purple, and red wool, alternating with gold bell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aron is to wear this robe when he serves as priest. When he comes into my presence in the Holy Place or when he leaves it, the sound of the bells will be heard, and he will not be kill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ake an ornament of pure gold and engrave on it ‘Dedicated to the L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ie it to the front of the turban with a blue co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aron is to wear it on his forehead, so that I, the Lord, will accept all the offerings that the Israelites dedicate to me, even if the people commit some error in offering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ke priestly garments for your brother Aaron, to provide him with dignity and beaut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eave Aaron's shirt of fine linen and make a turban of fine linen and also a sash decorated with embroider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ake shirts, sashes, and caps for Aaron's sons, to provide them with dignity and beaut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Put these clothes on your brother Aaron and his sons. Then ordain them and dedicate them by anointing them with olive oil, so that they may serve me as priest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Make linen shorts for them, reaching from the waist to the thighs, so that they will not expose themselv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aron and his sons must always wear them when they go into the Tent of my presence or approach the altar to serve as priests in the Holy Place, so that they will not be killed for exposing themselves. This is a permanent rule for Aaron and his descendant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all all the skilled workers to whom I have given ability, and tell them to make Aaron's clothes, so that he may be dedicated as a priest in my servi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ell them to make a breastpiece, an ephod, a robe, an embroidered shirt, a turban, and a sash. They are to make these priestly garments for your brother Aaron and his sons, so that they can serve me as pries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killed workers are to use blue, purple, and red wool, gold thread, and fine lin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are to make the ephod of blue, purple, and red wool, gold thread, and fine linen, decorated with embroide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wo shoulder straps, by which it can be fastened, are to be attached to the sides.]]></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2026-06-15T09:22:16Z</dcterms:created>
  <dcterms:modified xsi:type="dcterms:W3CDTF">2026-06-15T09:22:16Z</dcterms:modified>
  <dc:title>Bible.com.au: Exodus 28:1-43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