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8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 altar out of boards and leave it hollow, according to the plan that I showed you on the mountain.The Enclosure for the Tent of the Lord's Presence(Exodus 38.9-2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Tent of my presence make an enclosure out of fine linen curtains. On the south side the curtains are to be 50 yards l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rted by twenty bronze posts in twenty bronze bases, with hooks and rods made of sil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the same on the north side of the enclos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west side there are to be curtains 25 yards long, with ten posts and ten ba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side, where the entrance is, the enclosure is also to be 25 yard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On each side of the entrance there are to be 7½ yards of curtains,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entrance itself there is to be a curtain 10 yards long made of fine linen woven with blue, purple, and red wool, and decorated with embroidery. It is to be supported by four posts in four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osts around the enclosure are to be connected with silver rods, and their hooks are to be made of silver and their bases of bronz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nclosure is to be 50 yards long, 25 yards wide, and 2½ yards high. The curtains are to be made of fine linen and the bases of bronz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Exodus 38.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equipment that is used in the Tent and all the pegs for the Tent and for the enclosure are to be made of bronze.Taking Care of the Lamp(Leviticus 24.1-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mand the people of Israel to bring you the best olive oil for the lamp, so that it can be lit each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aron and his sons are to set up the lamp in the Tent of my presence outside the curtain which is in front of the Covenant Box. There in my presence it is to burn from evening until morning. This command is to be kept forever by the Israelites and their descend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e an altar out of acacia wood. It is to be square, 7½ feet long and 7½ feet wide, and it is to be 4½ feet hi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projections at the top of the four corners. They are to form one piece with the altar, and the whole is to be covered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pans for the greasy ashes, and make shovels, bowls, hooks, and fire pans. All this equipment is to be made of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a bronze grating and put four bronze carrying rings on its corn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the grating under the rim of the altar, so that it reaches halfway up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carrying poles of acacia wood, cover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ut them in the rings on each side of the altar when it is carrie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2026-05-20T08:26:23Z</dcterms:created>
  <dcterms:modified xsi:type="dcterms:W3CDTF">2026-05-20T08:26:23Z</dcterms:modified>
  <dc:title>Bible.com.au: Exodus 27:1-21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