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m all the same size, 15 yards long and 2 yard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w five of them together in one set, and the other six in another set. Fold the sixth piece double over the front of the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fifty loops on the edge of the last piece of one set, and fifty loops on the edge of the other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fifty bronze hooks and put them in the loops to join the two sets so as to form one c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ng the extra half piece over the back of the 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xtra half yard on each side of the length is to hang over the sides of the Tent to c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wo more coverings, one of rams' skin dyed red and the other of fine leather, to serve as the outer 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upright frames for the Tent out of acacia w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frame is to be 15 feet long and 27 inche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wo matching projections, so that the frames can be joined together. All the frames are to have these proj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 of the Lord's Presence(Exodus 36.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twenty frames for the sout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ty silver bases to go under them, two bases under each frame to hold its two proje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e twenty frames for the north side of the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forty silver bases, two under each fr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ack of the Tent on the west, make six fra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frames for the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corner frames are to be joined at the bottom and connected all the way to the top. The two frames that form the two corners are to be made in t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re will be eight frames with their sixteen silver bases, 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ifteen crossbars of acacia wood, five for the frames on one side of the T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ve for the frames on the other side, and five for the frames on the west end, at the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the interior of the sacred Tent, the Tent of my presence, out of ten pieces of fine linen woven with blue, purple, and red wool. Embroider them with figures of winged crea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iddle crossbar, set halfway up the frames, is to extend from one end of the Tent to the 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ver the frames with gold and fit them with gold rings to hold the crossbars, which are also to be covered with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et up the Tent according to the plan that I showed you on the mount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a curtain of fine linen woven with blue, purple, and red wool. Embroider it with figures of winged creat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ng it on four posts of acacia wood covered with gold, fitted with hooks, and set in four silver ba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lace the curtain under the row of hooks in the roof of the Tent, and put behind the curtain the Covenant Box containing the two stone tablets. The curtain will separate the Holy Place from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ut the lid on the Covenant Box.]]></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utside the Most Holy Place put the table against the north side of the Tent and the lampstand against the south s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of the Tent make a curtain of fine linen woven with blue, purple, and red wool and decorated with embroide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is curtain make five posts of acacia wood covered with gold and fitted with gold hooks; make five bronze bases for these po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each piece the same size, 14 yards long and 2 yards wi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w five of them together in one set, and do the same with the other f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loops of blue cloth on the edge of the outside piece in each 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fifty loops on the first piece of the first set and fifty loops matching them on the last piece of the second s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fifty gold hooks with which to join the two sets into one pie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e a cover for the Tent out of eleven pieces of cloth made of goats' hai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2026-05-20T07:50:30Z</dcterms:created>
  <dcterms:modified xsi:type="dcterms:W3CDTF">2026-05-20T07:50:30Z</dcterms:modified>
  <dc:title>Bible.com.au: Exodus 26:1-37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