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2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6: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ke them all the same size, 15 yards long and 2 yards wi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w five of them together in one set, and the other six in another set. Fold the sixth piece double over the front of the T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ut fifty loops on the edge of the last piece of one set, and fifty loops on the edge of the other s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e fifty bronze hooks and put them in the loops to join the two sets so as to form one co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ng the extra half piece over the back of the T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extra half yard on each side of the length is to hang over the sides of the Tent to cover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e two more coverings, one of rams' skin dyed red and the other of fine leather, to serve as the outer co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ke upright frames for the Tent out of acacia w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ach frame is to be 15 feet long and 27 inches w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two matching projections, so that the frames can be joined together. All the frames are to have these projec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nt of the Lord's Presence(Exodus 36.8-3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e twenty frames for the south si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forty silver bases to go under them, two bases under each frame to hold its two projec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ke twenty frames for the north side of the T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forty silver bases, two under each fra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back of the Tent on the west, make six fram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wo frames for the corn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corner frames are to be joined at the bottom and connected all the way to the top. The two frames that form the two corners are to be made in this 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ere will be eight frames with their sixteen silver bases, two under each fra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e fifteen crossbars of acacia wood, five for the frames on one side of the T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ive for the frames on the other side, and five for the frames on the west end, at the 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ke the interior of the sacred Tent, the Tent of my presence, out of ten pieces of fine linen woven with blue, purple, and red wool. Embroider them with figures of winged creatur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iddle crossbar, set halfway up the frames, is to extend from one end of the Tent to the o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ver the frames with gold and fit them with gold rings to hold the crossbars, which are also to be covered with gol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et up the Tent according to the plan that I showed you on the mounta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ke a curtain of fine linen woven with blue, purple, and red wool. Embroider it with figures of winged creatur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ang it on four posts of acacia wood covered with gold, fitted with hooks, and set in four silver ba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lace the curtain under the row of hooks in the roof of the Tent, and put behind the curtain the Covenant Box containing the two stone tablets. The curtain will separate the Holy Place from the Most Holy Pla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ut the lid on the Covenant Box.]]></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utside the Most Holy Place put the table against the north side of the Tent and the lampstand against the south sid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 entrance of the Tent make a curtain of fine linen woven with blue, purple, and red wool and decorated with embroide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this curtain make five posts of acacia wood covered with gold and fitted with gold hooks; make five bronze bases for these pos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each piece the same size, 14 yards long and 2 yards wid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ew five of them together in one set, and do the same with the other fi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e loops of blue cloth on the edge of the outside piece in each s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ut fifty loops on the first piece of the first set and fifty loops matching them on the last piece of the second s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e fifty gold hooks with which to join the two sets into one pie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ke a cover for the Tent out of eleven pieces of cloth made of goats' hair.]]></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2026-07-05T12:36:22Z</dcterms:created>
  <dcterms:modified xsi:type="dcterms:W3CDTF">2026-07-05T12:36:22Z</dcterms:modified>
  <dc:title>Bible.com.au: Exodus 26:1-37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