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5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must make a sacred Tent for me, so that I may live amo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 and all its furnishings according to the plan that I will show you.The Covenant Box(Exodus 37.1-9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Box out of acacia wood, 45 inches long, 27 inches wide, and 27 inches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it with pure gold inside and out and put a gold border all aroun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our carrying rings of gold for it and attach them to its four legs, with two rings on each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carrying poles of acacia wood and cover them with gol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them through the rings on each side of the B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les are to be left in the rings and must not be taken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ut in the Box the two stone tablets that I will give you, on which the commandments are writ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lid of pure gold, 45 inches long and 27 inches w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ings for the Sacred Tent(Exodus 35.4-9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wo winged creatures of hammered gol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for each end of the lid. Make them so that they form one piece with the l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ged creatures are to face each other across the lid, and their outspread wings are to cover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 two stone tablets inside the Box and put the lid on top of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et you there, and from above the lid between the two winged creatures I will give you all my laws for the people of Israel.The Table for the Bread Offered to God(Exodus 37.10-16)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table out of acacia wood, 36 inches long, 18 inches wide, and 27 inches hi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it with pure gold and put a gold border around 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rim 3 inches wide around it and a gold border around the r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our carrying rings of gold for it and put them at the four corners, where the legs 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 to hold the poles for carrying the table are to be placed near the r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poles of acacia wood and cover them with g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plates, cups, jars, and bowls to be used for the wine offerings. All of these are to be made of pure go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is to be placed in front of the Covenant Box, and on the table there is always to be the sacred bread offered to me.The Lampstand(Exodus 37.17-24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lampstand of pure gold. Make its base and its shaft of hammered gold; its decorative flowers, including buds and petals, are to form one piece with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branches shall extend from its sides, three from each sid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six branches is to have three decorative flowers shaped like almond blossoms with buds and petal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aft of the lampstand is to have four decorative flowers shaped like almond blossoms with buds and petal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o be one bud below each of the three pairs of branch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s, the branches, and the lampstand are to be a single piece of pure hammered gol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even lamps for the lampstand and set them up so that they shine toward the fro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the Israelites to make an offering to me. Receive whatever offerings anyone wishes to giv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s tongs and trays of pure gol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seventy-five pounds of pure gold to make the lampstand and all this equipmen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care to make them according to the plan that I showed you on the mountai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offerings are to be: gold, silver, and bronz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e linen; blue, purple, and red wool; cloth made of goats' hai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ms' skin dyed red; fine leather; acacia woo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 for the lamps; spices for the anointing oil and for the sweet-smelling incens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nelians and other jewels to be set in the ephod of the High Priest and in his breastpie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2026-06-02T19:53:25Z</dcterms:created>
  <dcterms:modified xsi:type="dcterms:W3CDTF">2026-06-02T19:53:25Z</dcterms:modified>
  <dc:title>Bible.com.au: Exodus 25:1-40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