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accept a bribe, for a bribe makes people blind to what is right and ruins the cause of those who are innoc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mistreat a foreigner; you know how it feels to be a foreigner, because you were foreigners in Egypt.The Seventh Year and the Seventh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ix years plant your land and gather in what it produ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n the seventh year let it rest, and do not harvest anything that grows on it. The poor may eat what grows there, and the wild animals can have what is left. Do the same with your vineyards and your olive tr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rk six days a week, but do no work on the seventh day, so that your slaves and the foreigners who work for you and even your animals can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sten to everything that I, the Lord, have said to you. Do not pray to other gods; do not even mention their names.The Three Great Festivals(Exodus 34.18-26; Deuteronomy 16.1-1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elebrate three festivals a year to hon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month of Abib, the month in which you left Egypt, celebrate the Festival of Unleavened Bread in the way that I commanded you. Do not eat any bread made with yeast during the seven days of this festival. Never come to worship me without bringing a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the Harvest Festival when you begin to harvest your crops.“Celebrate the Festival of Shelters in the autumn, when you gather the fruit from your vineyards and orch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year at these three festivals all your men must come to worship me,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ce and Fai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offer bread made with yeast when you sacrifice an animal to me. The fat of animals sacrificed to me during these festivals is not to be left until the following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year bring to the house of the Lord your God the first grain that you harvest.“Do not cook a young sheep or goat in its mother's milk.Promises and Instru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end an angel ahead of you to protect you as you travel and to bring you to the place which I have pre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to him and obey him. Do not rebel against him, for I have sent him, and he will not pardon such rebell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obey him and do everything I command, I will fight against all your enem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angel will go ahead of you and take you into the land of the Amorites, the Hittites, the Perizzites, the Canaanites, the Hivites, and the Jebusites, and I will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bow down to their gods or worship them, and do not adopt their religious practices. Destroy their gods and break down their sacred stone pi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worship me, the Lord your God, I will bless you with food and water and take away all your sickne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your land no woman will have a miscarriage or be without children. I will give you long 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make the people who oppose you afraid of me; I will bring confusion among the people against whom you fight, and I will make all your enemies turn and run from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pread false rumors, and do not help a guilty person by giving false testimo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throw your enemies into panic; I will drive out the Hivites, the Canaanites, and the Hittites as you adv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t drive them out within a year's time; if I did, the land would become deserted, and the wild animals would be too many fo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I will drive them out little by little, until there are enough of you to take possession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make the borders of your land extend from the Gulf of Aqaba to the Mediterranean Sea and from the desert to the Euphrates River. I will give you power over the inhabitants of the land, and you will drive them out as you adv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make any agreement with them or with their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t those people live in your country; if you do, they will make you sin against me. If you worship their gods, it will be a fatal trap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llow the majority when they do wrong or when they give testimony that perverts just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show partiality to a poor person at his tri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happen to see your enemy's cow or donkey running loose, take it back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is donkey has fallen under its load, help him get the donkey to its feet again; don't just walk of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deny justice to a poor person when he appears in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make false accusations, and do not put an innocent person to death, for I will condemn anyone who does such an evil thing.]]></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2026-05-26T19:39:58Z</dcterms:created>
  <dcterms:modified xsi:type="dcterms:W3CDTF">2026-05-26T19:39:58Z</dcterms:modified>
  <dc:title>Bible.com.au: Exodus 23:1-33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