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agrees to keep someone else's donkey, cow, sheep, or other animal for him, and the animal dies or is injured or is carried off in a raid, and if there was no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n must go to the place of worship and take an oath that he has not stolen the other man's animal. If the animal was not stolen, the owner shall accept the loss, and the other man need not repay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the man must repay the ow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was killed by wild animals, the man is to bring the remains as evidence; he need not pay for what has been killed by wil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borrows an animal from someone else and it is injured or dies when its owner is not present, he must pay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at happens when the owner is present, he need not repay. If it is a rented animal, the loss is covered by the rental price.Moral and Religious La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seduces a virgin who is not engaged, he must pay the bride price for her and marry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r father refuses to let him marry her, he must pay the father a sum of money equal to the bride price for a virg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ut to death any woman who practices magi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ut to death any man who has sexual relations with an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Repay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demn to death anyone who offers sacrifices to any god except to m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oppress a foreigner; remember that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istreat any widow or orp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I, the Lord, will answer them when they cry out to me for hel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become angry and kill you in war. Your wives will become widows, and your children will be father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end money to any of my people who are poor, do not act like a moneylender and require him to pay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take someone's cloak as a pledge that he will pay you, you must give it back to him before the sun s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it is the only covering he has to keep him warm. What else can he sleep in? When he cries out to me for help, I will answer him because I am mercif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peak evil of God, and do not curse a leader of you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me the offerings from your grain, your wine, and your olive oil when they are due.“Give me your first-born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someone steals a cow or a sheep and kills it or sells it, he must pay five cows for one cow and four sheep for on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me the first-born of your cattle and your sheep. Let the first-born male stay with its mother for seven days, and on the eighth day offer it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people, so you must not eat the meat of any animal that has been killed by wild animals; instead, give it to the do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must pay for what he stole. If he owns nothing, he shall be sold as a slave to pay for what he has stolen. If the stolen animal, whether a cow, a donkey, or a sheep, is found alive in his possession, he shall pay two for one.“If a thief is caught breaking into a house at night and is killed, the one who killed him is not guilty of murder. But if it happens during the day, he is guilty of mu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omeone lets his animals graze in a field or a vineyard and they stray away and eat up the crops growing in someone else's field, he must make good the loss with the crops from his own fields or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meone starts a fire in his own field and it spreads through the weeds to someone else's field and burns up grain that is growing or that has been cut and stacked, the one who started the fire is to pay for the dam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agrees to keep someone else's money or other valuables for him and they are stolen from his house, the thief, if found, shall repay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 not found, the one who was keeping the valuables is to be brought to the place of worship and there he must take an oath that he has not stolen the other one's prope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every case of a dispute about property, whether it involves cattle, donkeys, sheep, clothing, or any other lost object, the two people claiming the property shall be taken to the place of worship. The one whom God declares to be guilty shall pay double to the other on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2026-06-15T08:07:02Z</dcterms:created>
  <dcterms:modified xsi:type="dcterms:W3CDTF">2026-06-15T08:07:02Z</dcterms:modified>
  <dc:title>Bible.com.au: Exodus 22:1-31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