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is sold to someone who intends to make her his wife, but he doesn't like her, then she is to be sold back to her father; her master cannot sell her to foreigners, because he has treated her unfair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a man buys a female slave to give to his son, he is to treat her like a d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takes a second wife, he must continue to give his first wife the same amount of food and clothing and the same rights that she ha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oes not fulfill these duties to her, he must set her free and not receive any payment.Laws about Violent A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its someone and kills him is to be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it was an accident and he did not mean to kill him, he can escape to a place which I will choose for you, and there he will be sa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someone gets angry and deliberately kills someone else, he is to be put to death, even if he has run to my altar for safe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hits his father or his mother is to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kidnaps someone, either to sell him or to keep him as a slave,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curses his father or his mother is to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eatment of Slaves(Deuteronomy 15.12-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If there is a fight and someone hits someone else with a stone or with his fist, but does not kill him, he is not to be punished. If the one who was hit has to stay in bed, but later is able to get up and walk outside with the help of a cane, the one who hit him is to pay for his lost time and take care of him until he gets 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a slave owner takes a stick and beats his slave, whether male or female, and the slave dies on the spot, the owner is to be pun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slave does not die for a day or two, the master is not to be punished. The loss of his property is punishment eno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some men are fighting and hurt a pregnant woman so that she loses her child, but she is not injured in any other way, the one who hurt her is to be fined whatever amount the woman's husband demands, subject to the approval of the jud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woman herself is injured, the punishment shall b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wound for wound, bruise for bru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someone hits his male or female slave in the eye and puts it out, he is to free the slave as payment for the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he knocks out a tooth, he is to free the slave as payment for the tooth.The Responsibility of Own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bull gores someone to death, it is to be stoned, and its flesh shall not be eaten; but its owner is not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the Israelites the following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the bull had been in the habit of attacking people and its owner had been warned, but did not keep it penned up—then if it gores someone to death, it is to be stoned, and its owner is to be put to death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if the owner is allowed to pay a fine to save his life, he must pay the full amount requi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e bull kills a boy or a girl, the same rule app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kills a male or female slave, its owner shall pay the owner of the slave thirty pieces of silver, and the bull shall be stoned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someone takes the cover off a pit or if he digs one and does not cover it, and a bull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must pay for the animal. He is to pay the money to the owner and may keep the dead anim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someone's bull kills someone else's bull, the two of them shall sell the live bull and divide the money; they shall also divide up the meat from the dead anima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it was known that the bull had been in the habit of attacking and its owner did not keep it penned up, he must make good the loss by giving the other man a live bull, but he may keep the dead anim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lave, he shall serve you for six years. In the seventh year he is to be set free without having to pay any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was unmarried when he became your slave, he is not to take a wife with him when he leaves; but if he was married when he became your slave, he may take his wife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ave him a wife and she bore him sons or daughters, the woman and her children belong to the master, and the man is to leave by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lave declares that he loves his master, his wife, and his children and does not want to be set fr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shall take him to the place of worship. There he is to make him stand against the door or the doorpost and put a hole through his ear. Then he will be his slave for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ells his daughter as a slave, she is not to be set free, as male slaves ar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2026-05-21T21:07:50Z</dcterms:created>
  <dcterms:modified xsi:type="dcterms:W3CDTF">2026-05-21T21:07:50Z</dcterms:modified>
  <dc:title>Bible.com.au: Exodus 21:1-36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