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presProps" Target="presProps.xml"/>
  <Relationship Id="rId33" Type="http://schemas.openxmlformats.org/officeDocument/2006/relationships/viewProps" Target="viewProps.xml"/>
  <Relationship Id="rId3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59875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xodus 20:1-26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NT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Observe the Sabbath and keep it holy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have six days in which to do your work,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e seventh day is a day of rest dedicated to me. On that day no one is to work—neither you, your children, your slaves, your animals, nor the foreigners who live in your country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six days I, the Lord, made the earth, the sky, the seas, and everything in them, but on the seventh day I rested. That is why I, the Lord, blessed the Sabbath and made it holy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Respect your father and your mother, so that you may live a long time in the land that I am giving you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Do not commit murder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Do not commit adultery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Do not steal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Do not accuse anyone falsely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Do not desire another man's house; do not desire his wife, his slaves, his cattle, his donkeys, or anything else that he owns.”The People's Fear(Deuteronomy 5.22-33)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Ten Commandments(Deuteronomy 5.1-21)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the people heard the thunder and the trumpet blast and saw the lightning and the smoking mountain, they trembled with fear and stood a long way off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said to Moses, “If you speak to us, we will listen; but we are afraid that if God speaks to us, we will die.”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oses replied, “Don't be afraid; God has only come to test you and make you keep on obeying him, so that you will not sin.”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e people continued to stand a long way off, and only Moses went near the dark cloud where God was.Laws about Altars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commanded Moses to tell the Israelites: “You have seen how I, the Lord, have spoken to you from heaven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not make for yourselves gods of silver or gold to be worshiped in addition to me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ke an altar of earth for me, and on it sacrifice your sheep and your cattle as offerings to be completely burned and as fellowship offerings. In every place that I set aside for you to worship me, I will come to you and bless you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you make an altar of stone for me, do not build it out of cut stones, because when you use a chisel on stones, you make them unfit for my use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not build an altar for me with steps leading up to it; if you do, you will expose yourselves as you go up the steps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spoke, and these were his words: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I am the Lord your God who brought you out of Egypt, where you were slaves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Worship no god but me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Do not make for yourselves images of anything in heaven or on earth or in the water under the earth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not bow down to any idol or worship it, because I am the Lord your God and I tolerate no rivals. I bring punishment on those who hate me and on their descendants down to the third and fourth generation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 show my love to thousands of generations of those who love me and obey my laws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Do not use my name for evil purposes, for I, the Lord your God, will punish anyone who misuses my nam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2">
  <a:themeElements>
    <a:clrScheme name="Theme6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2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2026-09-05T04:27:58Z</dcterms:created>
  <dcterms:modified xsi:type="dcterms:W3CDTF">2026-09-05T04:27:58Z</dcterms:modified>
  <dc:title>Bible.com.au: Exodus 20:1-26 (GNT)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