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96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0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bserve the Sabbath and keep it ho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ix days in which to do your work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eventh day is a day of rest dedicated to me. On that day no one is to work—neither you, your children, your slaves, your animals, nor the foreigners who live in your count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six days I, the Lord, made the earth, the sky, the seas, and everything in them, but on the seventh day I rested. That is why I, the Lord, blessed the Sabbath and made it ho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Respect your father and your mother, so that you may live a long time in the land that I am giving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commit murd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commit adulter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stea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accuse anyone falsel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desire another man's house; do not desire his wife, his slaves, his cattle, his donkeys, or anything else that he owns.”The People's Fear(Deuteronomy 5.22-33)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n Commandments(Deuteronomy 5.1-21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people heard the thunder and the trumpet blast and saw the lightning and the smoking mountain, they trembled with fear and stood a long way of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id to Moses, “If you speak to us, we will listen; but we are afraid that if God speaks to us, we will die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replied, “Don't be afraid; God has only come to test you and make you keep on obeying him, so that you will not sin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people continued to stand a long way off, and only Moses went near the dark cloud where God was.Laws about Altars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mmanded Moses to tell the Israelites: “You have seen how I, the Lord, have spoken to you from heave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make for yourselves gods of silver or gold to be worshiped in addition to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n altar of earth for me, and on it sacrifice your sheep and your cattle as offerings to be completely burned and as fellowship offerings. In every place that I set aside for you to worship me, I will come to you and bless you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make an altar of stone for me, do not build it out of cut stones, because when you use a chisel on stones, you make them unfit for my us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uild an altar for me with steps leading up to it; if you do, you will expose yourselves as you go up the step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poke, and these were his word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m the Lord your God who brought you out of Egypt, where you were slav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orship no god but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make for yourselves images of anything in heaven or on earth or in the water under the ea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ow down to any idol or worship it, because I am the Lord your God and I tolerate no rivals. I bring punishment on those who hate me and on their descendants down to the third and fourth genera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show my love to thousands of generations of those who love me and obey my law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use my name for evil purposes, for I, the Lord your God, will punish anyone who misuses my na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2026-05-20T07:49:55Z</dcterms:created>
  <dcterms:modified xsi:type="dcterms:W3CDTF">2026-05-20T07:49:55Z</dcterms:modified>
  <dc:title>Bible.com.au: Exodus 20:1-26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