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820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ld Jethro everything that the Lord had done to the king and the people of Egypt in order to rescue the Israelites. He also told him about the hardships the people had faced on the way and how the Lord had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thro heard all this, he was happ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Praise the Lord, who saved you from the king and the people of Egypt! Praise the Lord, who saved his people from slav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the gods, because he did this when the Egyptians treated the Israelites with such contem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brought an offering to be burned whole and other sacrifices to be offered to God; and Aaron and all the leaders of Israel went with him to eat the sacred meal as an act of worship.The Appointment of Judges(Deuteronomy 1.9-1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was settling disputes among the people, and he was kept busy from morning till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thro saw everything that Moses had to do, he asked, “What is all this that you are doing for the people? Why are you doing this all alone, with people standing here from morning till night to consult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I must do this because the people come to me to learn Go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wo people have a dispute, they come to me, and I decide which one of them is right, and I tell them God's commands and la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thro said, “You are not doing this 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wear yourself out and these people as well. This is too much for you to do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et me give you some good advice, and God will be with you. It is right for you to represent the people before God and bring their disput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hould teach them God's commands and explain to them how they should live and what they should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n addition, you should choose some capable men and appoint them as leaders of the people: leaders of thousands, hundreds, fifties, and tens. They must be God-fearing men who can be trusted and who cannot be bri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serve as judges for the people on a permanent basis. They can bring all the difficult cases to you, but they themselves can decide all the smaller disputes. That will make it easier for you, as they share your burd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s God commands, you will not wear yourself out, and all these people can go home with their disputes sett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took Jethro's advi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hose capable men from among all the Israelites. He appointed them as leaders of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for the people on a permanent basis, bringing the difficult cases to Moses but deciding the smaller disputes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Moses said good-bye to Jethro, and Jethro went back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father-in-law Jethro, the priest of Midian, heard about everything that God had done for Moses and the people of Israel when he led them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me to Moses, bringing with him Moses' wife Zipporah, who had been left beh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ershom and Eliezer, her two sons. (Moses had said, “I have been a foreigner in a strange land”; so he had named one son Gersh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also said, “The God of my father helped me and saved me from being killed by the king of Egypt”; so he had named the other son Elie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thro came with Moses' wife and her two sons into the desert where Moses was camped at the holy mount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sent word to Moses that they were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m, bowed before him, and kissed him. They asked about each other's health and then went into Moses' ten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2026-07-11T21:14:43Z</dcterms:created>
  <dcterms:modified xsi:type="dcterms:W3CDTF">2026-07-11T21:14:43Z</dcterms:modified>
  <dc:title>Bible.com.au: Exodus 18:1-27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