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oses said, “It is the Lord who will give you meat to eat in the evening and as much bread as you want in the morning, because he has heard how much you have complained against him. When you complain against us, you are really complaining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Aaron, “Tell the whole community to come and stand before the Lord, because he has heard their compl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aron spoke to the whole community, they turned toward the desert, and suddenly the dazzling light of the Lord appeared in a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complaints of the Israelites. Tell them that at twilight they will have meat to eat, and in the morning they will have all the bread they want. Then they will know that I, the Lord, am thei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evening a large flock of quails flew in, enough to cover the camp, and in the morning there was dew all around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dew evaporated, there was something thin and flaky on the surface of the desert. It was as delicate as fro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Israelites saw it, they didn't know what it was and asked each other, “What is it?”Moses said to them, “This is the food that the Lord has given you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has commanded that each of you is to gather as much of it as he needs, two quarts for each member of his house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sraelites did this, some gathering more, others l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na and the Quai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measured it, those who gathered much did not have too much, and those who gathered less did not have too little. Each had gathered just what he nee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said to them, “No one is to keep any of it for tomorr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ome of them did not listen to Moses and saved part of it. The next morning it was full of worms and smelled rotten, and Moses was angry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morning each one gathered as much as he needed; and when the sun grew hot, what was left on the ground mel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sixth day they gathered twice as much food, four quarts for each person. All the leaders of the community came and told Moses abou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to them, “The Lord has commanded that tomorrow is a holy day of rest, dedicated to him. Bake today what you want to bake and boil what you want to boil. Whatever is left should be put aside and kept for tomor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Moses had commanded, they kept what was left until the next day; it did not spoil or get worms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said, “Eat this today, because today is the Sabbath, a day of rest dedicated to the Lord, and you will not find any food outside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must gather food for six days, but on the seventh day, the day of rest, there will be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seventh day some of the people went out to gather food, but they did not find 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Israelite community set out from Elim, and on the fifteenth day of the second month after they had left Egypt, they came to the desert of Sin, which is between Elim and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said to Moses, “How much longer will you people refuse to obey my comm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at I, the Lord, have given you a day of rest, and that is why on the sixth day I will always give you enough food for two days. Everyone is to stay where he is on the seventh day and not leave his h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did no work on the seven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Israel called the food manna. It was like a small white seed, and tasted like thin cakes made with hon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ses said, “The Lord has commanded us to save some manna, to be kept for our descendants, so that they can see the food which he gave us to eat in the desert when he brought us out of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ses said to Aaron, “Take a jar, put two quarts of manna in it, and place it in the Lord's presence to be kept for our descendan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had commanded Moses, Aaron put it in front of the Covenant Box, so that it could be ke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ate manna for the next forty years, until they reached the land of Canaan, where they settle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tandard dry measure then in use equaled twenty quar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n the desert they all complained to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to them, “We wish that the Lord had killed us in Egypt. There we could at least sit down and eat meat and as much other food as we wanted. But you have brought us out into this desert to starve us all to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 “Now I am going to cause food to rain down from the sky for all of you. The people must go out every day and gather enough for that day. In this way I can test them to find out if they will follow my instru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sixth day they are to bring in twice as much as usual and prepar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and Aaron said to all the Israelites, “This evening you will know that it was the Lord who brought you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morning you will see the dazzling light of the Lord's presence. He has heard your complaints against him—yes, against him, because we are only carrying out his instruction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2026-08-03T12:24:24Z</dcterms:created>
  <dcterms:modified xsi:type="dcterms:W3CDTF">2026-08-03T12:24:24Z</dcterms:modified>
  <dc:title>Bible.com.au: Exodus 16:1-36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